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slideLayouts/slideLayout39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3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Override1.xml" ContentType="application/vnd.openxmlformats-officedocument.themeOverr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Masters/slideMaster4.xml" ContentType="application/vnd.openxmlformats-officedocument.presentationml.slideMaster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charts/chart1.xml" ContentType="application/vnd.openxmlformats-officedocument.drawingml.chart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Layouts/slideLayout29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67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Default Extension="jpeg" ContentType="image/jpeg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6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6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Masters/slideMaster5.xml" ContentType="application/vnd.openxmlformats-officedocument.presentationml.slideMaster+xml"/>
  <Override PartName="/ppt/slides/slide8.xml" ContentType="application/vnd.openxmlformats-officedocument.presentationml.slide+xml"/>
  <Override PartName="/ppt/slideLayouts/slideLayout59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7.xml" ContentType="application/vnd.openxmlformats-officedocument.them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2.xml" ContentType="application/vnd.openxmlformats-officedocument.presentationml.slideLayout+xml"/>
  <Default Extension="rels" ContentType="application/vnd.openxmlformats-package.relationships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Masters/slideMaster6.xml" ContentType="application/vnd.openxmlformats-officedocument.presentationml.slideMaster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86" r:id="rId2"/>
    <p:sldMasterId id="2147483798" r:id="rId3"/>
    <p:sldMasterId id="2147483810" r:id="rId4"/>
    <p:sldMasterId id="2147483822" r:id="rId5"/>
    <p:sldMasterId id="2147483834" r:id="rId6"/>
  </p:sldMasterIdLst>
  <p:notesMasterIdLst>
    <p:notesMasterId r:id="rId46"/>
  </p:notesMasterIdLst>
  <p:sldIdLst>
    <p:sldId id="339" r:id="rId7"/>
    <p:sldId id="340" r:id="rId8"/>
    <p:sldId id="286" r:id="rId9"/>
    <p:sldId id="307" r:id="rId10"/>
    <p:sldId id="272" r:id="rId11"/>
    <p:sldId id="309" r:id="rId12"/>
    <p:sldId id="311" r:id="rId13"/>
    <p:sldId id="257" r:id="rId14"/>
    <p:sldId id="308" r:id="rId15"/>
    <p:sldId id="268" r:id="rId16"/>
    <p:sldId id="346" r:id="rId17"/>
    <p:sldId id="331" r:id="rId18"/>
    <p:sldId id="337" r:id="rId19"/>
    <p:sldId id="330" r:id="rId20"/>
    <p:sldId id="321" r:id="rId21"/>
    <p:sldId id="341" r:id="rId22"/>
    <p:sldId id="343" r:id="rId23"/>
    <p:sldId id="344" r:id="rId24"/>
    <p:sldId id="345" r:id="rId25"/>
    <p:sldId id="315" r:id="rId26"/>
    <p:sldId id="284" r:id="rId27"/>
    <p:sldId id="316" r:id="rId28"/>
    <p:sldId id="314" r:id="rId29"/>
    <p:sldId id="325" r:id="rId30"/>
    <p:sldId id="322" r:id="rId31"/>
    <p:sldId id="323" r:id="rId32"/>
    <p:sldId id="324" r:id="rId33"/>
    <p:sldId id="290" r:id="rId34"/>
    <p:sldId id="328" r:id="rId35"/>
    <p:sldId id="327" r:id="rId36"/>
    <p:sldId id="333" r:id="rId37"/>
    <p:sldId id="335" r:id="rId38"/>
    <p:sldId id="336" r:id="rId39"/>
    <p:sldId id="347" r:id="rId40"/>
    <p:sldId id="332" r:id="rId41"/>
    <p:sldId id="329" r:id="rId42"/>
    <p:sldId id="282" r:id="rId43"/>
    <p:sldId id="281" r:id="rId44"/>
    <p:sldId id="313" r:id="rId45"/>
  </p:sldIdLst>
  <p:sldSz cx="11880850" cy="6858000"/>
  <p:notesSz cx="6858000" cy="9144000"/>
  <p:defaultTextStyle>
    <a:defPPr>
      <a:defRPr lang="th-TH"/>
    </a:defPPr>
    <a:lvl1pPr marL="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38B1855-1B75-4FBE-930C-398BA8C253C6}" styleName="ลักษณะชุดรูปแบบ 2 - เน้น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84E427A-3D55-4303-BF80-6455036E1DE7}" styleName="ลักษณะชุดรูปแบบ 1 - เน้น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08FB837D-C827-4EFA-A057-4D05807E0F7C}" styleName="ลักษณะชุดรูปแบบ 1 - เน้น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3C2FFA5D-87B4-456A-9821-1D502468CF0F}" styleName="ลักษณะชุดรูปแบบ 1 - เน้น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E8B1032C-EA38-4F05-BA0D-38AFFFC7BED3}" styleName="ลักษณะสีอ่อน 3 - เน้น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0" d="100"/>
          <a:sy n="60" d="100"/>
        </p:scale>
        <p:origin x="-206" y="-230"/>
      </p:cViewPr>
      <p:guideLst>
        <p:guide orient="horz" pos="2160"/>
        <p:guide pos="374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slide" Target="slides/slide35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viewProps" Target="viewProps.xml"/><Relationship Id="rId8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&#3649;&#3612;&#3609;&#3616;&#3641;&#3617;&#3636;%20in%20222&#3609;&#3635;&#3648;&#3626;&#3609;&#3629;&#3588;&#3623;&#3634;&#3617;&#3588;&#3639;&#3610;&#3627;&#3609;&#3657;&#3634;&#3585;&#3634;&#3619;&#3649;&#3585;&#3657;&#3652;&#3586;&#3592;&#3640;&#3604;&#3648;&#3626;&#3637;&#3656;&#3618;&#3591;&#3629;&#3640;&#3610;&#3633;&#3605;&#3636;&#3648;&#3627;&#3605;&#3640;_&#3593;&#3610;&#3633;&#3610;hand%20out&#3585;&#3619;&#3619;&#3617;&#3585;&#3634;&#3619;%20(&#3650;&#3627;&#3617;&#3604;&#3588;&#3623;&#3634;&#3617;&#3648;&#3586;&#3657;&#3634;&#3585;&#3633;&#3609;&#3652;&#3604;&#3657;)" TargetMode="External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th-TH"/>
  <c:clrMapOvr bg1="lt1" tx1="dk1" bg2="lt2" tx2="dk2" accent1="accent1" accent2="accent2" accent3="accent3" accent4="accent4" accent5="accent5" accent6="accent6" hlink="hlink" folHlink="folHlink"/>
  <c:chart>
    <c:plotArea>
      <c:layout>
        <c:manualLayout>
          <c:layoutTarget val="inner"/>
          <c:xMode val="edge"/>
          <c:yMode val="edge"/>
          <c:x val="0.15441907261592311"/>
          <c:y val="4.1666666666666678E-2"/>
          <c:w val="0.64527537182852179"/>
          <c:h val="0.82848753280839893"/>
        </c:manualLayout>
      </c:layout>
      <c:lineChart>
        <c:grouping val="standard"/>
        <c:ser>
          <c:idx val="0"/>
          <c:order val="0"/>
          <c:tx>
            <c:strRef>
              <c:f>'[แผนภูมิ in 222นำเสนอความคืบหน้าการแก้ไขจุดเสี่ยงอุบัติเหตุ_ฉบับhand outกรรมการ (โหมดความเข้ากันได้)]Sheet1'!$A$16</c:f>
              <c:strCache>
                <c:ptCount val="1"/>
                <c:pt idx="0">
                  <c:v>ป่วย</c:v>
                </c:pt>
              </c:strCache>
            </c:strRef>
          </c:tx>
          <c:spPr>
            <a:ln>
              <a:solidFill>
                <a:schemeClr val="accent2">
                  <a:lumMod val="60000"/>
                  <a:lumOff val="40000"/>
                </a:schemeClr>
              </a:solidFill>
            </a:ln>
          </c:spPr>
          <c:marker>
            <c:spPr>
              <a:ln>
                <a:solidFill>
                  <a:schemeClr val="accent2">
                    <a:lumMod val="60000"/>
                    <a:lumOff val="40000"/>
                  </a:schemeClr>
                </a:solidFill>
              </a:ln>
            </c:spPr>
          </c:marker>
          <c:cat>
            <c:numRef>
              <c:f>'[แผนภูมิ in 222นำเสนอความคืบหน้าการแก้ไขจุดเสี่ยงอุบัติเหตุ_ฉบับhand outกรรมการ (โหมดความเข้ากันได้)]Sheet1'!$B$15:$F$15</c:f>
              <c:numCache>
                <c:formatCode>General</c:formatCode>
                <c:ptCount val="5"/>
                <c:pt idx="0">
                  <c:v>2556</c:v>
                </c:pt>
                <c:pt idx="1">
                  <c:v>2557</c:v>
                </c:pt>
                <c:pt idx="2">
                  <c:v>2558</c:v>
                </c:pt>
                <c:pt idx="3">
                  <c:v>2559</c:v>
                </c:pt>
                <c:pt idx="4">
                  <c:v>2560</c:v>
                </c:pt>
              </c:numCache>
            </c:numRef>
          </c:cat>
          <c:val>
            <c:numRef>
              <c:f>'[แผนภูมิ in 222นำเสนอความคืบหน้าการแก้ไขจุดเสี่ยงอุบัติเหตุ_ฉบับhand outกรรมการ (โหมดความเข้ากันได้)]Sheet1'!$B$16:$F$16</c:f>
              <c:numCache>
                <c:formatCode>_(* #,##0.00_);_(* \(#,##0.00\);_(* "-"??_);_(@_)</c:formatCode>
                <c:ptCount val="5"/>
                <c:pt idx="0">
                  <c:v>1071.6268739589118</c:v>
                </c:pt>
                <c:pt idx="1">
                  <c:v>1767.1292281006072</c:v>
                </c:pt>
                <c:pt idx="2">
                  <c:v>1549.1741336500049</c:v>
                </c:pt>
                <c:pt idx="3">
                  <c:v>1474.6889746889747</c:v>
                </c:pt>
                <c:pt idx="4">
                  <c:v>1689.0971503296464</c:v>
                </c:pt>
              </c:numCache>
            </c:numRef>
          </c:val>
        </c:ser>
        <c:ser>
          <c:idx val="1"/>
          <c:order val="1"/>
          <c:tx>
            <c:strRef>
              <c:f>'[แผนภูมิ in 222นำเสนอความคืบหน้าการแก้ไขจุดเสี่ยงอุบัติเหตุ_ฉบับhand outกรรมการ (โหมดความเข้ากันได้)]Sheet1'!$A$17</c:f>
              <c:strCache>
                <c:ptCount val="1"/>
                <c:pt idx="0">
                  <c:v>เสียชีวิต</c:v>
                </c:pt>
              </c:strCache>
            </c:strRef>
          </c:tx>
          <c:dLbls>
            <c:dLbl>
              <c:idx val="0"/>
              <c:layout>
                <c:manualLayout>
                  <c:x val="-5.2913016648388649E-2"/>
                  <c:y val="-9.7467240482051701E-2"/>
                </c:manualLayout>
              </c:layout>
              <c:showVal val="1"/>
            </c:dLbl>
            <c:dLbl>
              <c:idx val="1"/>
              <c:layout>
                <c:manualLayout>
                  <c:x val="-5.8792240720431863E-2"/>
                  <c:y val="-9.2825943316239792E-2"/>
                </c:manualLayout>
              </c:layout>
              <c:showVal val="1"/>
            </c:dLbl>
            <c:dLbl>
              <c:idx val="2"/>
              <c:layout>
                <c:manualLayout>
                  <c:x val="-6.6631206149822694E-2"/>
                  <c:y val="-8.8184646150427703E-2"/>
                </c:manualLayout>
              </c:layout>
              <c:showVal val="1"/>
            </c:dLbl>
            <c:dLbl>
              <c:idx val="3"/>
              <c:layout>
                <c:manualLayout>
                  <c:x val="-5.0953275291040899E-2"/>
                  <c:y val="-8.3543348984615781E-2"/>
                </c:manualLayout>
              </c:layout>
              <c:showVal val="1"/>
            </c:dLbl>
            <c:dLbl>
              <c:idx val="4"/>
              <c:layout>
                <c:manualLayout>
                  <c:x val="-5.8792240720431828E-2"/>
                  <c:y val="-9.2825943316239889E-2"/>
                </c:manualLayout>
              </c:layout>
              <c:showVal val="1"/>
            </c:dLbl>
            <c:showVal val="1"/>
          </c:dLbls>
          <c:cat>
            <c:numRef>
              <c:f>'[แผนภูมิ in 222นำเสนอความคืบหน้าการแก้ไขจุดเสี่ยงอุบัติเหตุ_ฉบับhand outกรรมการ (โหมดความเข้ากันได้)]Sheet1'!$B$15:$F$15</c:f>
              <c:numCache>
                <c:formatCode>General</c:formatCode>
                <c:ptCount val="5"/>
                <c:pt idx="0">
                  <c:v>2556</c:v>
                </c:pt>
                <c:pt idx="1">
                  <c:v>2557</c:v>
                </c:pt>
                <c:pt idx="2">
                  <c:v>2558</c:v>
                </c:pt>
                <c:pt idx="3">
                  <c:v>2559</c:v>
                </c:pt>
                <c:pt idx="4">
                  <c:v>2560</c:v>
                </c:pt>
              </c:numCache>
            </c:numRef>
          </c:cat>
          <c:val>
            <c:numRef>
              <c:f>'[แผนภูมิ in 222นำเสนอความคืบหน้าการแก้ไขจุดเสี่ยงอุบัติเหตุ_ฉบับhand outกรรมการ (โหมดความเข้ากันได้)]Sheet1'!$B$17:$F$17</c:f>
              <c:numCache>
                <c:formatCode>0.00</c:formatCode>
                <c:ptCount val="5"/>
                <c:pt idx="0">
                  <c:v>5.5524708495280377</c:v>
                </c:pt>
                <c:pt idx="1">
                  <c:v>16.261925411968786</c:v>
                </c:pt>
                <c:pt idx="2">
                  <c:v>26.989096405052351</c:v>
                </c:pt>
                <c:pt idx="3">
                  <c:v>37.537537537537524</c:v>
                </c:pt>
                <c:pt idx="4">
                  <c:v>10.897400969868691</c:v>
                </c:pt>
              </c:numCache>
            </c:numRef>
          </c:val>
        </c:ser>
        <c:dLbls/>
        <c:marker val="1"/>
        <c:axId val="106324736"/>
        <c:axId val="106326272"/>
      </c:lineChart>
      <c:catAx>
        <c:axId val="106324736"/>
        <c:scaling>
          <c:orientation val="minMax"/>
        </c:scaling>
        <c:axPos val="b"/>
        <c:numFmt formatCode="General" sourceLinked="1"/>
        <c:tickLblPos val="nextTo"/>
        <c:crossAx val="106326272"/>
        <c:crosses val="autoZero"/>
        <c:auto val="1"/>
        <c:lblAlgn val="ctr"/>
        <c:lblOffset val="100"/>
      </c:catAx>
      <c:valAx>
        <c:axId val="106326272"/>
        <c:scaling>
          <c:orientation val="minMax"/>
        </c:scaling>
        <c:axPos val="l"/>
        <c:numFmt formatCode="General" sourceLinked="0"/>
        <c:tickLblPos val="nextTo"/>
        <c:crossAx val="106324736"/>
        <c:crosses val="autoZero"/>
        <c:crossBetween val="between"/>
      </c:valAx>
    </c:plotArea>
    <c:legend>
      <c:legendPos val="r"/>
      <c:layout/>
      <c:txPr>
        <a:bodyPr/>
        <a:lstStyle/>
        <a:p>
          <a:pPr>
            <a:defRPr sz="2800" b="1">
              <a:latin typeface="TH SarabunPSK" pitchFamily="34" charset="-34"/>
              <a:cs typeface="TH SarabunPSK" pitchFamily="34" charset="-34"/>
            </a:defRPr>
          </a:pPr>
          <a:endParaRPr lang="th-TH"/>
        </a:p>
      </c:txPr>
    </c:legend>
    <c:plotVisOnly val="1"/>
    <c:dispBlanksAs val="gap"/>
  </c:chart>
  <c:txPr>
    <a:bodyPr/>
    <a:lstStyle/>
    <a:p>
      <a:pPr>
        <a:defRPr sz="1800"/>
      </a:pPr>
      <a:endParaRPr lang="th-TH"/>
    </a:p>
  </c:txPr>
  <c:externalData r:id="rId2"/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ัวกระดาษ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2BE7C2-559F-4535-81A8-07A32F494149}" type="datetimeFigureOut">
              <a:rPr lang="th-TH" smtClean="0"/>
              <a:pPr/>
              <a:t>10/10/62</a:t>
            </a:fld>
            <a:endParaRPr lang="th-TH"/>
          </a:p>
        </p:txBody>
      </p:sp>
      <p:sp>
        <p:nvSpPr>
          <p:cNvPr id="4" name="ตัวแทนรูปบนภาพนิ่ง 3"/>
          <p:cNvSpPr>
            <a:spLocks noGrp="1" noRot="1" noChangeAspect="1"/>
          </p:cNvSpPr>
          <p:nvPr>
            <p:ph type="sldImg" idx="2"/>
          </p:nvPr>
        </p:nvSpPr>
        <p:spPr>
          <a:xfrm>
            <a:off x="458788" y="685800"/>
            <a:ext cx="59404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h-TH"/>
          </a:p>
        </p:txBody>
      </p:sp>
      <p:sp>
        <p:nvSpPr>
          <p:cNvPr id="5" name="ตัวแทนบันทึกย่อ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ACC755-6C0C-4174-8330-FEA8250A73B5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xmlns="" val="22163972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58788" y="685800"/>
            <a:ext cx="5940425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880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th-TH" altLang="en-US" smtClean="0"/>
          </a:p>
        </p:txBody>
      </p:sp>
      <p:sp>
        <p:nvSpPr>
          <p:cNvPr id="880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fld id="{A2436485-6652-4277-90A0-1FFEFA523DD8}" type="slidenum">
              <a:rPr lang="th-TH" altLang="en-US" sz="1200">
                <a:solidFill>
                  <a:srgbClr val="000000"/>
                </a:solidFill>
                <a:latin typeface="Calibri" pitchFamily="34" charset="0"/>
                <a:cs typeface="Cordia New" pitchFamily="34" charset="-34"/>
              </a:rPr>
              <a:pPr/>
              <a:t>5</a:t>
            </a:fld>
            <a:endParaRPr lang="th-TH" altLang="en-US" sz="1200">
              <a:solidFill>
                <a:srgbClr val="000000"/>
              </a:solidFill>
              <a:latin typeface="Calibri" pitchFamily="34" charset="0"/>
              <a:cs typeface="Cordia New" pitchFamily="34" charset="-34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58788" y="685800"/>
            <a:ext cx="5940425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727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th-TH" altLang="en-US" smtClean="0"/>
          </a:p>
        </p:txBody>
      </p:sp>
      <p:sp>
        <p:nvSpPr>
          <p:cNvPr id="727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006D2974-6C5F-4B40-A3D2-02D177314F8F}" type="slidenum">
              <a:rPr lang="en-US" altLang="en-US" sz="1200">
                <a:solidFill>
                  <a:srgbClr val="000000"/>
                </a:solidFill>
                <a:latin typeface="Arial" pitchFamily="34" charset="0"/>
                <a:cs typeface="Angsana New" pitchFamily="18" charset="-34"/>
              </a:rPr>
              <a:pPr/>
              <a:t>10</a:t>
            </a:fld>
            <a:endParaRPr lang="en-US" altLang="en-US" sz="1200">
              <a:solidFill>
                <a:srgbClr val="000000"/>
              </a:solidFill>
              <a:latin typeface="Arial" pitchFamily="34" charset="0"/>
              <a:cs typeface="Angsana New" pitchFamily="18" charset="-34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1485125" y="1122363"/>
            <a:ext cx="8910638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485125" y="3602038"/>
            <a:ext cx="8910638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h-TH" smtClean="0"/>
              <a:t>คลิกเพื่อแก้ไขสไตล์ชื่อเรื่องรองต้นแบบ</a:t>
            </a:r>
            <a:endParaRPr lang="en-US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08A59-0C35-4527-A6E4-10D9212F134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10/10/2019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8035F-B04F-464B-A45D-C286D8B435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526739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08A59-0C35-4527-A6E4-10D9212F134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10/10/2019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8035F-B04F-464B-A45D-C286D8B435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136329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8502233" y="365125"/>
            <a:ext cx="2561808" cy="5811838"/>
          </a:xfrm>
        </p:spPr>
        <p:txBody>
          <a:bodyPr vert="eaVert"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816809" y="365125"/>
            <a:ext cx="7536914" cy="5811838"/>
          </a:xfrm>
        </p:spPr>
        <p:txBody>
          <a:bodyPr vert="eaVert"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08A59-0C35-4527-A6E4-10D9212F134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10/10/2019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8035F-B04F-464B-A45D-C286D8B435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59839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ภาพนิ่งชื่อเรื่อง">
    <p:bg bwMode="ltGray"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 bwMode="black">
          <a:xfrm>
            <a:off x="2574184" y="5181600"/>
            <a:ext cx="6732482" cy="4572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2000" b="1">
                <a:solidFill>
                  <a:schemeClr val="tx1"/>
                </a:solidFill>
              </a:defRPr>
            </a:lvl1pPr>
          </a:lstStyle>
          <a:p>
            <a:r>
              <a:rPr lang="th-TH" smtClean="0"/>
              <a:t>คลิกเพื่อแก้ไขลักษณะชื่อเรื่องรองต้นแบบ</a:t>
            </a:r>
            <a:endParaRPr lang="en-US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 bwMode="black">
          <a:xfrm>
            <a:off x="594043" y="6477000"/>
            <a:ext cx="2772198" cy="1714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black">
          <a:xfrm>
            <a:off x="8316595" y="6553200"/>
            <a:ext cx="2772198" cy="171450"/>
          </a:xfrm>
        </p:spPr>
        <p:txBody>
          <a:bodyPr/>
          <a:lstStyle>
            <a:lvl1pPr algn="r">
              <a:defRPr/>
            </a:lvl1pPr>
          </a:lstStyle>
          <a:p>
            <a:fld id="{91DACDC4-1417-4336-8639-CF7BF8230768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3092" name="Text Box 20"/>
          <p:cNvSpPr txBox="1">
            <a:spLocks noChangeArrowheads="1"/>
          </p:cNvSpPr>
          <p:nvPr/>
        </p:nvSpPr>
        <p:spPr bwMode="black">
          <a:xfrm>
            <a:off x="297021" y="304801"/>
            <a:ext cx="1798629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i="1" smtClean="0">
                <a:solidFill>
                  <a:srgbClr val="FFFFFF"/>
                </a:solidFill>
              </a:rPr>
              <a:t>LOGO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FFFFFF"/>
                </a:solidFill>
              </a:rPr>
              <a:t>www.themegallery.com</a:t>
            </a:r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46FA52F-EB42-49DD-9804-54D12F653D3B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938508" y="4406907"/>
            <a:ext cx="10098723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1"/>
          </p:nvPr>
        </p:nvSpPr>
        <p:spPr>
          <a:xfrm>
            <a:off x="938508" y="2906713"/>
            <a:ext cx="10098723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FFFFFF"/>
                </a:solidFill>
              </a:rPr>
              <a:t>www.themegallery.com</a:t>
            </a:r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CB77F9-B741-4B30-BBF9-BECAF439CBA4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sz="half" idx="1"/>
          </p:nvPr>
        </p:nvSpPr>
        <p:spPr>
          <a:xfrm>
            <a:off x="693050" y="1219200"/>
            <a:ext cx="5197872" cy="5181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ยึดเนื้อหา 3"/>
          <p:cNvSpPr>
            <a:spLocks noGrp="1"/>
          </p:cNvSpPr>
          <p:nvPr>
            <p:ph sz="half" idx="2"/>
          </p:nvPr>
        </p:nvSpPr>
        <p:spPr>
          <a:xfrm>
            <a:off x="6088936" y="1219200"/>
            <a:ext cx="5197872" cy="5181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ยึด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ตัวยึด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FFFFFF"/>
                </a:solidFill>
              </a:rPr>
              <a:t>www.themegallery.com</a:t>
            </a:r>
          </a:p>
        </p:txBody>
      </p:sp>
      <p:sp>
        <p:nvSpPr>
          <p:cNvPr id="7" name="ตัวยึด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051F7AE-720B-4423-95A3-AD0FCAC6786B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94043" y="274638"/>
            <a:ext cx="10692765" cy="1143000"/>
          </a:xfrm>
        </p:spPr>
        <p:txBody>
          <a:bodyPr/>
          <a:lstStyle>
            <a:lvl1pPr>
              <a:defRPr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1"/>
          </p:nvPr>
        </p:nvSpPr>
        <p:spPr>
          <a:xfrm>
            <a:off x="594045" y="1535113"/>
            <a:ext cx="5249439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ยึดเนื้อหา 3"/>
          <p:cNvSpPr>
            <a:spLocks noGrp="1"/>
          </p:cNvSpPr>
          <p:nvPr>
            <p:ph sz="half" idx="2"/>
          </p:nvPr>
        </p:nvSpPr>
        <p:spPr>
          <a:xfrm>
            <a:off x="594045" y="2174875"/>
            <a:ext cx="5249439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ยึดข้อความ 4"/>
          <p:cNvSpPr>
            <a:spLocks noGrp="1"/>
          </p:cNvSpPr>
          <p:nvPr>
            <p:ph type="body" sz="quarter" idx="3"/>
          </p:nvPr>
        </p:nvSpPr>
        <p:spPr>
          <a:xfrm>
            <a:off x="6035307" y="1535113"/>
            <a:ext cx="525150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6" name="ตัวยึดเนื้อหา 5"/>
          <p:cNvSpPr>
            <a:spLocks noGrp="1"/>
          </p:cNvSpPr>
          <p:nvPr>
            <p:ph sz="quarter" idx="4"/>
          </p:nvPr>
        </p:nvSpPr>
        <p:spPr>
          <a:xfrm>
            <a:off x="6035307" y="2174875"/>
            <a:ext cx="525150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7" name="ตัวยึดวันที่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ตัวยึดท้ายกระดาษ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FFFFFF"/>
                </a:solidFill>
              </a:rPr>
              <a:t>www.themegallery.com</a:t>
            </a:r>
          </a:p>
        </p:txBody>
      </p:sp>
      <p:sp>
        <p:nvSpPr>
          <p:cNvPr id="9" name="ตัวยึดหมายเลขภาพนิ่ง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D85F280-B053-42C2-80BB-1B9670499CEF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ตัวยึด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FFFFFF"/>
                </a:solidFill>
              </a:rPr>
              <a:t>www.themegallery.com</a:t>
            </a:r>
          </a:p>
        </p:txBody>
      </p:sp>
      <p:sp>
        <p:nvSpPr>
          <p:cNvPr id="5" name="ตัวยึดหมายเลขภาพนิ่ง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8429609-CC2A-4C6F-BD9D-5ED49263CBA8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วันที่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ตัวยึดท้ายกระดาษ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FFFFFF"/>
                </a:solidFill>
              </a:rPr>
              <a:t>www.themegallery.com</a:t>
            </a:r>
          </a:p>
        </p:txBody>
      </p:sp>
      <p:sp>
        <p:nvSpPr>
          <p:cNvPr id="4" name="ตัวยึด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2D7A84-1BF6-4F98-AB2B-D64C63711EDF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94043" y="273050"/>
            <a:ext cx="3908718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>
          <a:xfrm>
            <a:off x="4645085" y="273052"/>
            <a:ext cx="66417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ยึดข้อความ 3"/>
          <p:cNvSpPr>
            <a:spLocks noGrp="1"/>
          </p:cNvSpPr>
          <p:nvPr>
            <p:ph type="body" sz="half" idx="2"/>
          </p:nvPr>
        </p:nvSpPr>
        <p:spPr>
          <a:xfrm>
            <a:off x="594043" y="1435102"/>
            <a:ext cx="3908718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ยึด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ตัวยึด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FFFFFF"/>
                </a:solidFill>
              </a:rPr>
              <a:t>www.themegallery.com</a:t>
            </a:r>
          </a:p>
        </p:txBody>
      </p:sp>
      <p:sp>
        <p:nvSpPr>
          <p:cNvPr id="7" name="ตัวยึด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0C92734-DFAF-43D7-BDE5-6A9E5316B234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08A59-0C35-4527-A6E4-10D9212F134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10/10/2019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8035F-B04F-464B-A45D-C286D8B435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2467272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2328730" y="4800600"/>
            <a:ext cx="712851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รูปภาพ 2"/>
          <p:cNvSpPr>
            <a:spLocks noGrp="1"/>
          </p:cNvSpPr>
          <p:nvPr>
            <p:ph type="pic" idx="1"/>
          </p:nvPr>
        </p:nvSpPr>
        <p:spPr>
          <a:xfrm>
            <a:off x="2328730" y="612775"/>
            <a:ext cx="712851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h-TH" smtClean="0"/>
              <a:t>คลิกไอคอนเพื่อเพิ่มรูปภาพ</a:t>
            </a:r>
            <a:endParaRPr lang="th-TH"/>
          </a:p>
        </p:txBody>
      </p:sp>
      <p:sp>
        <p:nvSpPr>
          <p:cNvPr id="4" name="ตัวยึดข้อความ 3"/>
          <p:cNvSpPr>
            <a:spLocks noGrp="1"/>
          </p:cNvSpPr>
          <p:nvPr>
            <p:ph type="body" sz="half" idx="2"/>
          </p:nvPr>
        </p:nvSpPr>
        <p:spPr>
          <a:xfrm>
            <a:off x="2328730" y="5367338"/>
            <a:ext cx="712851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ยึด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ตัวยึด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FFFFFF"/>
                </a:solidFill>
              </a:rPr>
              <a:t>www.themegallery.com</a:t>
            </a:r>
          </a:p>
        </p:txBody>
      </p:sp>
      <p:sp>
        <p:nvSpPr>
          <p:cNvPr id="7" name="ตัวยึด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90A217A-5AC1-4A7B-890F-4A810358ED6C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ข้อความแนวตั้ง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FFFFFF"/>
                </a:solidFill>
              </a:rPr>
              <a:t>www.themegallery.com</a:t>
            </a:r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D6F3666-22DE-4E15-B543-DF07F3AB60AB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8613616" y="304800"/>
            <a:ext cx="2673191" cy="6096000"/>
          </a:xfrm>
        </p:spPr>
        <p:txBody>
          <a:bodyPr vert="eaVert"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594042" y="304800"/>
            <a:ext cx="7821560" cy="6096000"/>
          </a:xfrm>
        </p:spPr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FFFFFF"/>
                </a:solidFill>
              </a:rPr>
              <a:t>www.themegallery.com</a:t>
            </a:r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4C0B9A-5E11-45EA-A303-A16A57B9E5AB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1619" y="3043730"/>
            <a:ext cx="5333191" cy="2137870"/>
          </a:xfrm>
        </p:spPr>
        <p:txBody>
          <a:bodyPr tIns="0" bIns="0" anchor="b">
            <a:noAutofit/>
          </a:bodyPr>
          <a:lstStyle>
            <a:lvl1pPr algn="l">
              <a:defRPr lang="en-US" sz="4000" b="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598644" y="5357596"/>
            <a:ext cx="5341805" cy="738404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itchFamily="34" charset="0"/>
                <a:cs typeface="Angsana New" pitchFamily="18" charset="-34"/>
              </a:defRPr>
            </a:lvl1pPr>
          </a:lstStyle>
          <a:p>
            <a:pPr>
              <a:defRPr/>
            </a:pPr>
            <a:fld id="{8AD2E72C-992D-4167-8CD5-A69437A7DEEE}" type="datetimeFigureOut">
              <a:rPr lang="en-US"/>
              <a:pPr>
                <a:defRPr/>
              </a:pPr>
              <a:t>10/10/2019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 rtlCol="0"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itchFamily="34" charset="0"/>
                <a:cs typeface="Angsana New" pitchFamily="18" charset="-34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fld id="{52BE1F6C-84B5-47E6-8B44-DA71E251D3D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208208487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1619" y="3043730"/>
            <a:ext cx="5333191" cy="2137870"/>
          </a:xfrm>
        </p:spPr>
        <p:txBody>
          <a:bodyPr tIns="0" bIns="0" anchor="b">
            <a:noAutofit/>
          </a:bodyPr>
          <a:lstStyle>
            <a:lvl1pPr algn="l">
              <a:defRPr lang="en-US" sz="4000" b="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598644" y="5357596"/>
            <a:ext cx="5341805" cy="738404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itchFamily="34" charset="0"/>
                <a:cs typeface="Angsana New" pitchFamily="18" charset="-34"/>
              </a:defRPr>
            </a:lvl1pPr>
          </a:lstStyle>
          <a:p>
            <a:pPr>
              <a:defRPr/>
            </a:pPr>
            <a:fld id="{78D30572-C0B1-40A6-9D9B-C2CFF0FB2A22}" type="datetimeFigureOut">
              <a:rPr lang="en-US"/>
              <a:pPr>
                <a:defRPr/>
              </a:pPr>
              <a:t>10/10/2019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 rtlCol="0"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itchFamily="34" charset="0"/>
                <a:cs typeface="Angsana New" pitchFamily="18" charset="-34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fld id="{4B623EA8-056C-4AEE-8337-E7327378618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115030104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1619" y="3043730"/>
            <a:ext cx="5333191" cy="2137870"/>
          </a:xfrm>
        </p:spPr>
        <p:txBody>
          <a:bodyPr tIns="0" bIns="0" anchor="b">
            <a:noAutofit/>
          </a:bodyPr>
          <a:lstStyle>
            <a:lvl1pPr algn="l">
              <a:defRPr lang="en-US" sz="4000" b="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598644" y="5357596"/>
            <a:ext cx="5341805" cy="738404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itchFamily="34" charset="0"/>
                <a:cs typeface="Angsana New" pitchFamily="18" charset="-34"/>
              </a:defRPr>
            </a:lvl1pPr>
          </a:lstStyle>
          <a:p>
            <a:pPr>
              <a:defRPr/>
            </a:pPr>
            <a:fld id="{3768ED1A-A390-40D8-9624-AB78B11EDEEB}" type="datetimeFigureOut">
              <a:rPr lang="en-US"/>
              <a:pPr>
                <a:defRPr/>
              </a:pPr>
              <a:t>10/10/2019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 rtlCol="0"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itchFamily="34" charset="0"/>
                <a:cs typeface="Angsana New" pitchFamily="18" charset="-34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fld id="{EF393526-7383-48BF-844C-ED1F3F8510D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351400734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1485124" y="1122363"/>
            <a:ext cx="8910638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485124" y="3602038"/>
            <a:ext cx="8910638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h-TH" smtClean="0"/>
              <a:t>คลิกเพื่อแก้ไขสไตล์ชื่อเรื่องรองต้นแบบ</a:t>
            </a:r>
            <a:endParaRPr lang="en-US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24C75F-EAF8-428C-BAB6-61409CA38D3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10/10/2019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81343F-382C-47B3-A46F-4E2351EFD3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3050246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FD2BFD-C224-4BFE-8709-33A1F87DCC3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10/10/2019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0E8C2E-C1C3-4ED2-ACE5-F2547E628E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74449670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810623" y="1709738"/>
            <a:ext cx="10247233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810623" y="4589500"/>
            <a:ext cx="10247233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B2BF0B-F465-455D-8248-3DA667F96D8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10/10/2019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C04F67-B8B0-4919-9404-7EC7E182DD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1224113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sz="half" idx="1"/>
          </p:nvPr>
        </p:nvSpPr>
        <p:spPr>
          <a:xfrm>
            <a:off x="816811" y="1825625"/>
            <a:ext cx="5049361" cy="4351338"/>
          </a:xfrm>
        </p:spPr>
        <p:txBody>
          <a:bodyPr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/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6014680" y="1825625"/>
            <a:ext cx="5049361" cy="4351338"/>
          </a:xfrm>
        </p:spPr>
        <p:txBody>
          <a:bodyPr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/>
          </a:p>
        </p:txBody>
      </p:sp>
      <p:sp>
        <p:nvSpPr>
          <p:cNvPr id="5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4146EA-0B23-4F06-BAF7-8A2380A9F35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10/10/2019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สไลด์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70AFC3-4FFC-4D1F-8677-9A991DB757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277602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810623" y="1709767"/>
            <a:ext cx="10247233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810623" y="4589520"/>
            <a:ext cx="10247233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08A59-0C35-4527-A6E4-10D9212F134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10/10/2019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8035F-B04F-464B-A45D-C286D8B435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3511542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818374" y="365126"/>
            <a:ext cx="10247233" cy="1325563"/>
          </a:xfrm>
        </p:spPr>
        <p:txBody>
          <a:bodyPr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818356" y="1681163"/>
            <a:ext cx="502615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818356" y="2505075"/>
            <a:ext cx="5026156" cy="3684588"/>
          </a:xfrm>
        </p:spPr>
        <p:txBody>
          <a:bodyPr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/>
          </a:p>
        </p:txBody>
      </p:sp>
      <p:sp>
        <p:nvSpPr>
          <p:cNvPr id="5" name="ตัวแทนข้อความ 4"/>
          <p:cNvSpPr>
            <a:spLocks noGrp="1"/>
          </p:cNvSpPr>
          <p:nvPr>
            <p:ph type="body" sz="quarter" idx="3"/>
          </p:nvPr>
        </p:nvSpPr>
        <p:spPr>
          <a:xfrm>
            <a:off x="6014680" y="1681163"/>
            <a:ext cx="5050909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6" name="ตัวแทนเนื้อหา 5"/>
          <p:cNvSpPr>
            <a:spLocks noGrp="1"/>
          </p:cNvSpPr>
          <p:nvPr>
            <p:ph sz="quarter" idx="4"/>
          </p:nvPr>
        </p:nvSpPr>
        <p:spPr>
          <a:xfrm>
            <a:off x="6014680" y="2505075"/>
            <a:ext cx="5050909" cy="3684588"/>
          </a:xfrm>
        </p:spPr>
        <p:txBody>
          <a:bodyPr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/>
          </a:p>
        </p:txBody>
      </p:sp>
      <p:sp>
        <p:nvSpPr>
          <p:cNvPr id="7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ADC7E1-7B0A-4A76-B89F-516072D4C8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10/10/2019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ตัวแทนหมายเลขสไลด์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6923DD-4BC9-42BD-94A9-06E05B7C54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1791749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3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3169BE-C736-4A39-952C-E9C54ECD1E5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10/10/2019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สไลด์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E2F266-3F1F-46C6-BFC2-042FFBCB2B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4060315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F4E5FA-96CD-4FA2-9F88-DC9C0D98F37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10/10/2019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หมายเลขสไลด์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669AA6-8CBE-493C-BE39-1E51AAFE64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9657732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818374" y="457200"/>
            <a:ext cx="383188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5050909" y="987426"/>
            <a:ext cx="601468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818374" y="2057400"/>
            <a:ext cx="383188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5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B227CD-9895-4108-BE94-149ED5C662E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10/10/2019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สไลด์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175583-F3CA-4BD7-BE79-DAC43FDA59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9317440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818374" y="457200"/>
            <a:ext cx="383188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3" name="ตัวแทนรูปภาพ 2"/>
          <p:cNvSpPr>
            <a:spLocks noGrp="1"/>
          </p:cNvSpPr>
          <p:nvPr>
            <p:ph type="pic" idx="1"/>
          </p:nvPr>
        </p:nvSpPr>
        <p:spPr>
          <a:xfrm>
            <a:off x="5050909" y="987426"/>
            <a:ext cx="601468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818374" y="2057400"/>
            <a:ext cx="383188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5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ADBF0F-606E-457F-B27C-7B2D36DA32C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10/10/2019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สไลด์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2D5F00-6FA8-4364-9E38-3A4F5EF3BB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251739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10A2B8-5F08-4A2B-9F03-31681FAF5CF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10/10/2019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31132D-FDA3-4BD5-993F-F7389E887E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0936303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8502233" y="365125"/>
            <a:ext cx="2561808" cy="5811838"/>
          </a:xfrm>
        </p:spPr>
        <p:txBody>
          <a:bodyPr vert="eaVert"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816809" y="365125"/>
            <a:ext cx="7536914" cy="5811838"/>
          </a:xfrm>
        </p:spPr>
        <p:txBody>
          <a:bodyPr vert="eaVert"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FAB200-5088-432D-BE7B-FF4CE1550F0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10/10/2019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AA0F91-42FF-4C05-8242-17E70998FC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0259856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891066" y="2130430"/>
            <a:ext cx="10098723" cy="1470025"/>
          </a:xfrm>
        </p:spPr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782128" y="3886200"/>
            <a:ext cx="8316595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th-TH" smtClean="0"/>
              <a:t>คลิกเพื่อแก้ไขลักษณะชื่อเรื่องรองต้นแบบ</a:t>
            </a:r>
            <a:endParaRPr lang="th-T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6AD925-DDB1-4509-963C-B31C30E1C16B}" type="slidenum">
              <a:rPr lang="en-US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xmlns="" val="30083538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060966-297D-442F-85DD-CFBDB44A4AAC}" type="slidenum">
              <a:rPr lang="en-US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xmlns="" val="428913554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938507" y="4406905"/>
            <a:ext cx="10098723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1"/>
          </p:nvPr>
        </p:nvSpPr>
        <p:spPr>
          <a:xfrm>
            <a:off x="938507" y="2906713"/>
            <a:ext cx="10098723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78EE65-11FE-455E-8C1C-4CCDB2016831}" type="slidenum">
              <a:rPr lang="en-US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xmlns="" val="28690115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sz="half" idx="1"/>
          </p:nvPr>
        </p:nvSpPr>
        <p:spPr>
          <a:xfrm>
            <a:off x="816811" y="1825625"/>
            <a:ext cx="5049361" cy="4351338"/>
          </a:xfrm>
        </p:spPr>
        <p:txBody>
          <a:bodyPr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/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6014680" y="1825625"/>
            <a:ext cx="5049361" cy="4351338"/>
          </a:xfrm>
        </p:spPr>
        <p:txBody>
          <a:bodyPr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/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08A59-0C35-4527-A6E4-10D9212F134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10/10/2019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สไลด์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8035F-B04F-464B-A45D-C286D8B435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9224072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sz="half" idx="1"/>
          </p:nvPr>
        </p:nvSpPr>
        <p:spPr>
          <a:xfrm>
            <a:off x="594045" y="1600204"/>
            <a:ext cx="524737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ยึดเนื้อหา 3"/>
          <p:cNvSpPr>
            <a:spLocks noGrp="1"/>
          </p:cNvSpPr>
          <p:nvPr>
            <p:ph sz="half" idx="2"/>
          </p:nvPr>
        </p:nvSpPr>
        <p:spPr>
          <a:xfrm>
            <a:off x="6039432" y="1600204"/>
            <a:ext cx="524737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C331B5-163D-480E-ADBB-CC85827D96E4}" type="slidenum">
              <a:rPr lang="en-US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xmlns="" val="371383700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1"/>
          </p:nvPr>
        </p:nvSpPr>
        <p:spPr>
          <a:xfrm>
            <a:off x="594044" y="1535113"/>
            <a:ext cx="5249439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ยึดเนื้อหา 3"/>
          <p:cNvSpPr>
            <a:spLocks noGrp="1"/>
          </p:cNvSpPr>
          <p:nvPr>
            <p:ph sz="half" idx="2"/>
          </p:nvPr>
        </p:nvSpPr>
        <p:spPr>
          <a:xfrm>
            <a:off x="594044" y="2174875"/>
            <a:ext cx="5249439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ยึดข้อความ 4"/>
          <p:cNvSpPr>
            <a:spLocks noGrp="1"/>
          </p:cNvSpPr>
          <p:nvPr>
            <p:ph type="body" sz="quarter" idx="3"/>
          </p:nvPr>
        </p:nvSpPr>
        <p:spPr>
          <a:xfrm>
            <a:off x="6035307" y="1535113"/>
            <a:ext cx="525150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6" name="ตัวยึดเนื้อหา 5"/>
          <p:cNvSpPr>
            <a:spLocks noGrp="1"/>
          </p:cNvSpPr>
          <p:nvPr>
            <p:ph sz="quarter" idx="4"/>
          </p:nvPr>
        </p:nvSpPr>
        <p:spPr>
          <a:xfrm>
            <a:off x="6035307" y="2174875"/>
            <a:ext cx="525150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03A74D-35CD-4EBC-8259-C9894791C626}" type="slidenum">
              <a:rPr lang="en-US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xmlns="" val="21545667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01D9FA-2CBB-4C5C-A4AC-0D2C896C382E}" type="slidenum">
              <a:rPr lang="en-US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xmlns="" val="357374602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78D8E5-EE5B-4958-83DF-C53146F7F0C6}" type="slidenum">
              <a:rPr lang="en-US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xmlns="" val="189307435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94043" y="273050"/>
            <a:ext cx="3908718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>
          <a:xfrm>
            <a:off x="4645084" y="273052"/>
            <a:ext cx="66417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ยึดข้อความ 3"/>
          <p:cNvSpPr>
            <a:spLocks noGrp="1"/>
          </p:cNvSpPr>
          <p:nvPr>
            <p:ph type="body" sz="half" idx="2"/>
          </p:nvPr>
        </p:nvSpPr>
        <p:spPr>
          <a:xfrm>
            <a:off x="594043" y="1435102"/>
            <a:ext cx="3908718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4EC4FF-2D1D-4F49-8A14-B2A867CDCF48}" type="slidenum">
              <a:rPr lang="en-US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xmlns="" val="216430400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2328730" y="4800600"/>
            <a:ext cx="712851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รูปภาพ 2"/>
          <p:cNvSpPr>
            <a:spLocks noGrp="1"/>
          </p:cNvSpPr>
          <p:nvPr>
            <p:ph type="pic" idx="1"/>
          </p:nvPr>
        </p:nvSpPr>
        <p:spPr>
          <a:xfrm>
            <a:off x="2328730" y="612775"/>
            <a:ext cx="712851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th-TH" noProof="0"/>
          </a:p>
        </p:txBody>
      </p:sp>
      <p:sp>
        <p:nvSpPr>
          <p:cNvPr id="4" name="ตัวยึดข้อความ 3"/>
          <p:cNvSpPr>
            <a:spLocks noGrp="1"/>
          </p:cNvSpPr>
          <p:nvPr>
            <p:ph type="body" sz="half" idx="2"/>
          </p:nvPr>
        </p:nvSpPr>
        <p:spPr>
          <a:xfrm>
            <a:off x="2328730" y="5367338"/>
            <a:ext cx="712851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F68367-9F0F-4941-8789-451FE2E7495E}" type="slidenum">
              <a:rPr lang="en-US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xmlns="" val="92927572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ข้อความแนวตั้ง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6896BB-D90E-48E0-93FE-88ADF62058FF}" type="slidenum">
              <a:rPr lang="en-US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xmlns="" val="184742842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8613616" y="274639"/>
            <a:ext cx="2673191" cy="5851525"/>
          </a:xfrm>
        </p:spPr>
        <p:txBody>
          <a:bodyPr vert="eaVert"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594042" y="274639"/>
            <a:ext cx="7821560" cy="5851525"/>
          </a:xfrm>
        </p:spPr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C813A1-E0BE-45CE-9570-8F27B1E626E5}" type="slidenum">
              <a:rPr lang="en-US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xmlns="" val="325348523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891066" y="2130430"/>
            <a:ext cx="10098723" cy="1470025"/>
          </a:xfrm>
        </p:spPr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782128" y="3886200"/>
            <a:ext cx="8316595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996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1992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7988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3984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9980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597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1973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7969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smtClean="0"/>
              <a:t>คลิกเพื่อแก้ไขลักษณะชื่อเรื่องรองต้นแบบ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42556-6CC2-465B-8F0D-E8DA52177891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10/10/62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42E8D-2997-4A7D-944F-5C635C89A5EA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1411930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42556-6CC2-465B-8F0D-E8DA52177891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10/10/62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42E8D-2997-4A7D-944F-5C635C89A5EA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920879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818374" y="365129"/>
            <a:ext cx="10247233" cy="1325563"/>
          </a:xfrm>
        </p:spPr>
        <p:txBody>
          <a:bodyPr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818356" y="1681163"/>
            <a:ext cx="502615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818356" y="2505075"/>
            <a:ext cx="5026156" cy="3684588"/>
          </a:xfrm>
        </p:spPr>
        <p:txBody>
          <a:bodyPr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/>
          </a:p>
        </p:txBody>
      </p:sp>
      <p:sp>
        <p:nvSpPr>
          <p:cNvPr id="5" name="ตัวแทนข้อความ 4"/>
          <p:cNvSpPr>
            <a:spLocks noGrp="1"/>
          </p:cNvSpPr>
          <p:nvPr>
            <p:ph type="body" sz="quarter" idx="3"/>
          </p:nvPr>
        </p:nvSpPr>
        <p:spPr>
          <a:xfrm>
            <a:off x="6014680" y="1681163"/>
            <a:ext cx="5050909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6" name="ตัวแทนเนื้อหา 5"/>
          <p:cNvSpPr>
            <a:spLocks noGrp="1"/>
          </p:cNvSpPr>
          <p:nvPr>
            <p:ph sz="quarter" idx="4"/>
          </p:nvPr>
        </p:nvSpPr>
        <p:spPr>
          <a:xfrm>
            <a:off x="6014680" y="2505075"/>
            <a:ext cx="5050909" cy="3684588"/>
          </a:xfrm>
        </p:spPr>
        <p:txBody>
          <a:bodyPr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/>
          </a:p>
        </p:txBody>
      </p:sp>
      <p:sp>
        <p:nvSpPr>
          <p:cNvPr id="7" name="ตัวแทนวันที่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08A59-0C35-4527-A6E4-10D9212F134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10/10/2019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ตัวแทนท้ายกระดา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ตัวแทนหมายเลขสไลด์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8035F-B04F-464B-A45D-C286D8B435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347806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938507" y="4406905"/>
            <a:ext cx="10098723" cy="1362075"/>
          </a:xfrm>
        </p:spPr>
        <p:txBody>
          <a:bodyPr anchor="t"/>
          <a:lstStyle>
            <a:lvl1pPr algn="l">
              <a:defRPr sz="5200" b="1" cap="all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938507" y="2906713"/>
            <a:ext cx="10098723" cy="1500187"/>
          </a:xfrm>
        </p:spPr>
        <p:txBody>
          <a:bodyPr anchor="b"/>
          <a:lstStyle>
            <a:lvl1pPr marL="0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1pPr>
            <a:lvl2pPr marL="599618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199236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79885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4pPr>
            <a:lvl5pPr marL="2398471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5pPr>
            <a:lvl6pPr marL="29980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6pPr>
            <a:lvl7pPr marL="359770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7pPr>
            <a:lvl8pPr marL="419732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8pPr>
            <a:lvl9pPr marL="479694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42556-6CC2-465B-8F0D-E8DA52177891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10/10/62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42E8D-2997-4A7D-944F-5C635C89A5EA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5415270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sz="half" idx="1"/>
          </p:nvPr>
        </p:nvSpPr>
        <p:spPr>
          <a:xfrm>
            <a:off x="594045" y="1200153"/>
            <a:ext cx="5247375" cy="3394075"/>
          </a:xfrm>
        </p:spPr>
        <p:txBody>
          <a:bodyPr/>
          <a:lstStyle>
            <a:lvl1pPr>
              <a:defRPr sz="3700"/>
            </a:lvl1pPr>
            <a:lvl2pPr>
              <a:defRPr sz="3100"/>
            </a:lvl2pPr>
            <a:lvl3pPr>
              <a:defRPr sz="26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6039432" y="1200153"/>
            <a:ext cx="5247375" cy="3394075"/>
          </a:xfrm>
        </p:spPr>
        <p:txBody>
          <a:bodyPr/>
          <a:lstStyle>
            <a:lvl1pPr>
              <a:defRPr sz="3700"/>
            </a:lvl1pPr>
            <a:lvl2pPr>
              <a:defRPr sz="3100"/>
            </a:lvl2pPr>
            <a:lvl3pPr>
              <a:defRPr sz="26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42556-6CC2-465B-8F0D-E8DA52177891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10/10/62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42E8D-2997-4A7D-944F-5C635C89A5EA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1651795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94043" y="274637"/>
            <a:ext cx="10692765" cy="1143000"/>
          </a:xfrm>
        </p:spPr>
        <p:txBody>
          <a:bodyPr/>
          <a:lstStyle>
            <a:lvl1pPr>
              <a:defRPr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594044" y="1535117"/>
            <a:ext cx="5249439" cy="639763"/>
          </a:xfrm>
        </p:spPr>
        <p:txBody>
          <a:bodyPr anchor="b"/>
          <a:lstStyle>
            <a:lvl1pPr marL="0" indent="0">
              <a:buNone/>
              <a:defRPr sz="3100" b="1"/>
            </a:lvl1pPr>
            <a:lvl2pPr marL="599618" indent="0">
              <a:buNone/>
              <a:defRPr sz="2600" b="1"/>
            </a:lvl2pPr>
            <a:lvl3pPr marL="1199236" indent="0">
              <a:buNone/>
              <a:defRPr sz="2400" b="1"/>
            </a:lvl3pPr>
            <a:lvl4pPr marL="1798853" indent="0">
              <a:buNone/>
              <a:defRPr sz="2100" b="1"/>
            </a:lvl4pPr>
            <a:lvl5pPr marL="2398471" indent="0">
              <a:buNone/>
              <a:defRPr sz="2100" b="1"/>
            </a:lvl5pPr>
            <a:lvl6pPr marL="2998089" indent="0">
              <a:buNone/>
              <a:defRPr sz="2100" b="1"/>
            </a:lvl6pPr>
            <a:lvl7pPr marL="3597707" indent="0">
              <a:buNone/>
              <a:defRPr sz="2100" b="1"/>
            </a:lvl7pPr>
            <a:lvl8pPr marL="4197325" indent="0">
              <a:buNone/>
              <a:defRPr sz="2100" b="1"/>
            </a:lvl8pPr>
            <a:lvl9pPr marL="4796942" indent="0">
              <a:buNone/>
              <a:defRPr sz="21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594044" y="2174875"/>
            <a:ext cx="5249439" cy="3951288"/>
          </a:xfrm>
        </p:spPr>
        <p:txBody>
          <a:bodyPr/>
          <a:lstStyle>
            <a:lvl1pPr>
              <a:defRPr sz="3100"/>
            </a:lvl1pPr>
            <a:lvl2pPr>
              <a:defRPr sz="26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แทนข้อความ 4"/>
          <p:cNvSpPr>
            <a:spLocks noGrp="1"/>
          </p:cNvSpPr>
          <p:nvPr>
            <p:ph type="body" sz="quarter" idx="3"/>
          </p:nvPr>
        </p:nvSpPr>
        <p:spPr>
          <a:xfrm>
            <a:off x="6035309" y="1535117"/>
            <a:ext cx="5251501" cy="639763"/>
          </a:xfrm>
        </p:spPr>
        <p:txBody>
          <a:bodyPr anchor="b"/>
          <a:lstStyle>
            <a:lvl1pPr marL="0" indent="0">
              <a:buNone/>
              <a:defRPr sz="3100" b="1"/>
            </a:lvl1pPr>
            <a:lvl2pPr marL="599618" indent="0">
              <a:buNone/>
              <a:defRPr sz="2600" b="1"/>
            </a:lvl2pPr>
            <a:lvl3pPr marL="1199236" indent="0">
              <a:buNone/>
              <a:defRPr sz="2400" b="1"/>
            </a:lvl3pPr>
            <a:lvl4pPr marL="1798853" indent="0">
              <a:buNone/>
              <a:defRPr sz="2100" b="1"/>
            </a:lvl4pPr>
            <a:lvl5pPr marL="2398471" indent="0">
              <a:buNone/>
              <a:defRPr sz="2100" b="1"/>
            </a:lvl5pPr>
            <a:lvl6pPr marL="2998089" indent="0">
              <a:buNone/>
              <a:defRPr sz="2100" b="1"/>
            </a:lvl6pPr>
            <a:lvl7pPr marL="3597707" indent="0">
              <a:buNone/>
              <a:defRPr sz="2100" b="1"/>
            </a:lvl7pPr>
            <a:lvl8pPr marL="4197325" indent="0">
              <a:buNone/>
              <a:defRPr sz="2100" b="1"/>
            </a:lvl8pPr>
            <a:lvl9pPr marL="4796942" indent="0">
              <a:buNone/>
              <a:defRPr sz="21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6" name="ตัวแทนเนื้อหา 5"/>
          <p:cNvSpPr>
            <a:spLocks noGrp="1"/>
          </p:cNvSpPr>
          <p:nvPr>
            <p:ph sz="quarter" idx="4"/>
          </p:nvPr>
        </p:nvSpPr>
        <p:spPr>
          <a:xfrm>
            <a:off x="6035309" y="2174875"/>
            <a:ext cx="5251501" cy="3951288"/>
          </a:xfrm>
        </p:spPr>
        <p:txBody>
          <a:bodyPr/>
          <a:lstStyle>
            <a:lvl1pPr>
              <a:defRPr sz="3100"/>
            </a:lvl1pPr>
            <a:lvl2pPr>
              <a:defRPr sz="26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7" name="ตัวแทนวันที่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42556-6CC2-465B-8F0D-E8DA52177891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10/10/62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ตัวแทนท้ายกระดา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ตัวแทนหมายเลขภาพนิ่ง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42E8D-2997-4A7D-944F-5C635C89A5EA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0459576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42556-6CC2-465B-8F0D-E8DA52177891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10/10/62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42E8D-2997-4A7D-944F-5C635C89A5EA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3867771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วันที่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42556-6CC2-465B-8F0D-E8DA52177891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10/10/62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ตัวแทนท้ายกระดา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42E8D-2997-4A7D-944F-5C635C89A5EA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0754380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94044" y="273050"/>
            <a:ext cx="3908718" cy="1162051"/>
          </a:xfrm>
        </p:spPr>
        <p:txBody>
          <a:bodyPr anchor="b"/>
          <a:lstStyle>
            <a:lvl1pPr algn="l">
              <a:defRPr sz="2600" b="1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4645084" y="273052"/>
            <a:ext cx="6641725" cy="5853113"/>
          </a:xfrm>
        </p:spPr>
        <p:txBody>
          <a:bodyPr/>
          <a:lstStyle>
            <a:lvl1pPr>
              <a:defRPr sz="4200"/>
            </a:lvl1pPr>
            <a:lvl2pPr>
              <a:defRPr sz="3700"/>
            </a:lvl2pPr>
            <a:lvl3pPr>
              <a:defRPr sz="31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594044" y="1435102"/>
            <a:ext cx="3908718" cy="4691063"/>
          </a:xfrm>
        </p:spPr>
        <p:txBody>
          <a:bodyPr/>
          <a:lstStyle>
            <a:lvl1pPr marL="0" indent="0">
              <a:buNone/>
              <a:defRPr sz="1800"/>
            </a:lvl1pPr>
            <a:lvl2pPr marL="599618" indent="0">
              <a:buNone/>
              <a:defRPr sz="1600"/>
            </a:lvl2pPr>
            <a:lvl3pPr marL="1199236" indent="0">
              <a:buNone/>
              <a:defRPr sz="1300"/>
            </a:lvl3pPr>
            <a:lvl4pPr marL="1798853" indent="0">
              <a:buNone/>
              <a:defRPr sz="1200"/>
            </a:lvl4pPr>
            <a:lvl5pPr marL="2398471" indent="0">
              <a:buNone/>
              <a:defRPr sz="1200"/>
            </a:lvl5pPr>
            <a:lvl6pPr marL="2998089" indent="0">
              <a:buNone/>
              <a:defRPr sz="1200"/>
            </a:lvl6pPr>
            <a:lvl7pPr marL="3597707" indent="0">
              <a:buNone/>
              <a:defRPr sz="1200"/>
            </a:lvl7pPr>
            <a:lvl8pPr marL="4197325" indent="0">
              <a:buNone/>
              <a:defRPr sz="1200"/>
            </a:lvl8pPr>
            <a:lvl9pPr marL="4796942" indent="0">
              <a:buNone/>
              <a:defRPr sz="12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42556-6CC2-465B-8F0D-E8DA52177891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10/10/62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42E8D-2997-4A7D-944F-5C635C89A5EA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518155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2328730" y="4800604"/>
            <a:ext cx="7128510" cy="566739"/>
          </a:xfrm>
        </p:spPr>
        <p:txBody>
          <a:bodyPr anchor="b"/>
          <a:lstStyle>
            <a:lvl1pPr algn="l">
              <a:defRPr sz="2600" b="1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รูปภาพ 2"/>
          <p:cNvSpPr>
            <a:spLocks noGrp="1"/>
          </p:cNvSpPr>
          <p:nvPr>
            <p:ph type="pic" idx="1"/>
          </p:nvPr>
        </p:nvSpPr>
        <p:spPr>
          <a:xfrm>
            <a:off x="2328730" y="612775"/>
            <a:ext cx="7128510" cy="4114800"/>
          </a:xfrm>
        </p:spPr>
        <p:txBody>
          <a:bodyPr/>
          <a:lstStyle>
            <a:lvl1pPr marL="0" indent="0">
              <a:buNone/>
              <a:defRPr sz="4200"/>
            </a:lvl1pPr>
            <a:lvl2pPr marL="599618" indent="0">
              <a:buNone/>
              <a:defRPr sz="3700"/>
            </a:lvl2pPr>
            <a:lvl3pPr marL="1199236" indent="0">
              <a:buNone/>
              <a:defRPr sz="3100"/>
            </a:lvl3pPr>
            <a:lvl4pPr marL="1798853" indent="0">
              <a:buNone/>
              <a:defRPr sz="2600"/>
            </a:lvl4pPr>
            <a:lvl5pPr marL="2398471" indent="0">
              <a:buNone/>
              <a:defRPr sz="2600"/>
            </a:lvl5pPr>
            <a:lvl6pPr marL="2998089" indent="0">
              <a:buNone/>
              <a:defRPr sz="2600"/>
            </a:lvl6pPr>
            <a:lvl7pPr marL="3597707" indent="0">
              <a:buNone/>
              <a:defRPr sz="2600"/>
            </a:lvl7pPr>
            <a:lvl8pPr marL="4197325" indent="0">
              <a:buNone/>
              <a:defRPr sz="2600"/>
            </a:lvl8pPr>
            <a:lvl9pPr marL="4796942" indent="0">
              <a:buNone/>
              <a:defRPr sz="2600"/>
            </a:lvl9pPr>
          </a:lstStyle>
          <a:p>
            <a:endParaRPr lang="th-TH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2328730" y="5367342"/>
            <a:ext cx="7128510" cy="804863"/>
          </a:xfrm>
        </p:spPr>
        <p:txBody>
          <a:bodyPr/>
          <a:lstStyle>
            <a:lvl1pPr marL="0" indent="0">
              <a:buNone/>
              <a:defRPr sz="1800"/>
            </a:lvl1pPr>
            <a:lvl2pPr marL="599618" indent="0">
              <a:buNone/>
              <a:defRPr sz="1600"/>
            </a:lvl2pPr>
            <a:lvl3pPr marL="1199236" indent="0">
              <a:buNone/>
              <a:defRPr sz="1300"/>
            </a:lvl3pPr>
            <a:lvl4pPr marL="1798853" indent="0">
              <a:buNone/>
              <a:defRPr sz="1200"/>
            </a:lvl4pPr>
            <a:lvl5pPr marL="2398471" indent="0">
              <a:buNone/>
              <a:defRPr sz="1200"/>
            </a:lvl5pPr>
            <a:lvl6pPr marL="2998089" indent="0">
              <a:buNone/>
              <a:defRPr sz="1200"/>
            </a:lvl6pPr>
            <a:lvl7pPr marL="3597707" indent="0">
              <a:buNone/>
              <a:defRPr sz="1200"/>
            </a:lvl7pPr>
            <a:lvl8pPr marL="4197325" indent="0">
              <a:buNone/>
              <a:defRPr sz="1200"/>
            </a:lvl8pPr>
            <a:lvl9pPr marL="4796942" indent="0">
              <a:buNone/>
              <a:defRPr sz="12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42556-6CC2-465B-8F0D-E8DA52177891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10/10/62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42E8D-2997-4A7D-944F-5C635C89A5EA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4174586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42556-6CC2-465B-8F0D-E8DA52177891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10/10/62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42E8D-2997-4A7D-944F-5C635C89A5EA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4185337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8613616" y="206374"/>
            <a:ext cx="2673191" cy="4387851"/>
          </a:xfrm>
        </p:spPr>
        <p:txBody>
          <a:bodyPr vert="eaVert"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594042" y="206374"/>
            <a:ext cx="7821560" cy="4387851"/>
          </a:xfrm>
        </p:spPr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42556-6CC2-465B-8F0D-E8DA52177891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10/10/62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42E8D-2997-4A7D-944F-5C635C89A5EA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7247203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1485106" y="1122363"/>
            <a:ext cx="8910638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485106" y="3602038"/>
            <a:ext cx="8910638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h-TH"/>
              <a:t>คลิกเพื่อแก้ไขสไตล์ชื่อเรื่องรองต้นแบบ</a:t>
            </a:r>
            <a:endParaRPr lang="en-US"/>
          </a:p>
        </p:txBody>
      </p:sp>
      <p:sp>
        <p:nvSpPr>
          <p:cNvPr id="4" name="ตัวแทนวันที่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F9B295-5CE3-411E-BDAF-23A034B8967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10/10/2019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สไลด์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ED2F36-D9A0-4B3D-96CC-0E61F5D3EF0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27680178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08A59-0C35-4527-A6E4-10D9212F134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10/10/2019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สไลด์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8035F-B04F-464B-A45D-C286D8B435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2873533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4" name="ตัวแทนวันที่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CE73CE-3515-46EE-9EBE-ECA5804838C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10/10/2019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สไลด์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F43929-B1FD-4769-A9C1-4EE767A17B0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329861341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810621" y="1709738"/>
            <a:ext cx="10247233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810621" y="4589464"/>
            <a:ext cx="10247233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ตัวแทนวันที่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6D0150-9CC3-484F-A93C-8F81E2A1AA4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10/10/2019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สไลด์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2ABFD8-91D1-4135-BD5F-E6961CA78A0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392935614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sz="half" idx="1"/>
          </p:nvPr>
        </p:nvSpPr>
        <p:spPr>
          <a:xfrm>
            <a:off x="816809" y="1825625"/>
            <a:ext cx="5049361" cy="435133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6014680" y="1825625"/>
            <a:ext cx="5049361" cy="435133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5" name="ตัวแทนวันที่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413D4B-6100-4D7A-A2CD-DE95F46F5A8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10/10/2019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สไลด์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A2F782-B847-4432-833A-A42C4596FE5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13816460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818356" y="365126"/>
            <a:ext cx="10247233" cy="1325563"/>
          </a:xfrm>
        </p:spPr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818356" y="1681163"/>
            <a:ext cx="502615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818356" y="2505075"/>
            <a:ext cx="5026156" cy="368458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5" name="ตัวแทนข้อความ 4"/>
          <p:cNvSpPr>
            <a:spLocks noGrp="1"/>
          </p:cNvSpPr>
          <p:nvPr>
            <p:ph type="body" sz="quarter" idx="3"/>
          </p:nvPr>
        </p:nvSpPr>
        <p:spPr>
          <a:xfrm>
            <a:off x="6014680" y="1681163"/>
            <a:ext cx="5050909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6" name="ตัวแทนเนื้อหา 5"/>
          <p:cNvSpPr>
            <a:spLocks noGrp="1"/>
          </p:cNvSpPr>
          <p:nvPr>
            <p:ph sz="quarter" idx="4"/>
          </p:nvPr>
        </p:nvSpPr>
        <p:spPr>
          <a:xfrm>
            <a:off x="6014680" y="2505075"/>
            <a:ext cx="5050909" cy="368458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7" name="ตัวแทนวันที่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96519C-1A2C-419F-819D-F4B15161E6E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10/10/2019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ตัวแทนท้ายกระดาษ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ตัวแทนหมายเลขสไลด์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0C5891-C369-462A-B78A-1C3E20501A7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329878689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3" name="ตัวแทนวันที่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71310D-E507-420A-A57D-15F14AEE391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10/10/2019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สไลด์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ACC313-2D3E-47E5-B862-6E9F8EA32A0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124069683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วันที่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800583-B76D-4B92-98F6-56782E601FD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10/10/2019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ตัวแทนท้ายกระดาษ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หมายเลขสไลด์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831171-7F21-4907-B80F-6DADE74555C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29740400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818356" y="457200"/>
            <a:ext cx="383188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5050909" y="987426"/>
            <a:ext cx="601468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818356" y="2057400"/>
            <a:ext cx="383188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ตัวแทนวันที่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C391E8-7766-4FFA-BDBC-D5564EC5489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10/10/2019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สไลด์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242F24-86E0-47B3-B7CF-6E6EF953AD3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219896096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818356" y="457200"/>
            <a:ext cx="383188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3" name="ตัวแทนรูปภาพ 2"/>
          <p:cNvSpPr>
            <a:spLocks noGrp="1"/>
          </p:cNvSpPr>
          <p:nvPr>
            <p:ph type="pic" idx="1"/>
          </p:nvPr>
        </p:nvSpPr>
        <p:spPr>
          <a:xfrm>
            <a:off x="5050909" y="987426"/>
            <a:ext cx="601468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818356" y="2057400"/>
            <a:ext cx="383188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ตัวแทนวันที่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185012-11A2-4711-BCED-F22E3F2792D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10/10/2019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สไลด์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1E606A-51DD-48DE-AEFE-52A15F1780A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186247255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4" name="ตัวแทนวันที่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939AF7-F2B6-4570-A0BE-74CC1897969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10/10/2019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สไลด์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AC0AA4-1639-4E3D-959F-72781B40F42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145072550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8502233" y="365125"/>
            <a:ext cx="2561808" cy="5811838"/>
          </a:xfrm>
        </p:spPr>
        <p:txBody>
          <a:bodyPr vert="eaVert"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816809" y="365125"/>
            <a:ext cx="7536914" cy="5811838"/>
          </a:xfrm>
        </p:spPr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4" name="ตัวแทนวันที่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DAC1D4-91C0-436A-9858-CAF78E1FC6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10/10/2019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สไลด์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A910A3-EA8A-43B1-9789-D05095FDC38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12740074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วันที่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08A59-0C35-4527-A6E4-10D9212F134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10/10/2019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ตัวแทนท้ายกระดา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8035F-B04F-464B-A45D-C286D8B435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607830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818384" y="457200"/>
            <a:ext cx="383188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5050909" y="987451"/>
            <a:ext cx="601468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818384" y="2057400"/>
            <a:ext cx="383188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08A59-0C35-4527-A6E4-10D9212F134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10/10/2019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สไลด์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8035F-B04F-464B-A45D-C286D8B435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399578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818384" y="457200"/>
            <a:ext cx="383188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3" name="ตัวแทนรูปภาพ 2"/>
          <p:cNvSpPr>
            <a:spLocks noGrp="1"/>
          </p:cNvSpPr>
          <p:nvPr>
            <p:ph type="pic" idx="1"/>
          </p:nvPr>
        </p:nvSpPr>
        <p:spPr>
          <a:xfrm>
            <a:off x="5050909" y="987451"/>
            <a:ext cx="601468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818384" y="2057400"/>
            <a:ext cx="383188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08A59-0C35-4527-A6E4-10D9212F134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10/10/2019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สไลด์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8035F-B04F-464B-A45D-C286D8B435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758269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ชื่อเรื่อง 1"/>
          <p:cNvSpPr>
            <a:spLocks noGrp="1"/>
          </p:cNvSpPr>
          <p:nvPr>
            <p:ph type="title"/>
          </p:nvPr>
        </p:nvSpPr>
        <p:spPr>
          <a:xfrm>
            <a:off x="816809" y="365129"/>
            <a:ext cx="1024723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816809" y="1825625"/>
            <a:ext cx="10247233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2"/>
          </p:nvPr>
        </p:nvSpPr>
        <p:spPr>
          <a:xfrm>
            <a:off x="816811" y="6356407"/>
            <a:ext cx="26731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F08A59-0C35-4527-A6E4-10D9212F134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10/10/2019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3"/>
          </p:nvPr>
        </p:nvSpPr>
        <p:spPr>
          <a:xfrm>
            <a:off x="3935532" y="6356407"/>
            <a:ext cx="40097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4"/>
          </p:nvPr>
        </p:nvSpPr>
        <p:spPr>
          <a:xfrm>
            <a:off x="8390850" y="6356407"/>
            <a:ext cx="26731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28035F-B04F-464B-A45D-C286D8B435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280076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6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black">
          <a:xfrm>
            <a:off x="594042" y="304800"/>
            <a:ext cx="1059375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th-TH" smtClean="0"/>
              <a:t>คลิกเพื่อแก้ไขลักษณะชื่อเรื่องต้นแบบ</a:t>
            </a:r>
            <a:endParaRPr lang="en-US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94046" y="6477007"/>
            <a:ext cx="1584113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178016" y="6477007"/>
            <a:ext cx="2970213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FFFFFF"/>
                </a:solidFill>
              </a:rPr>
              <a:t>www.themegallery.com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178156" y="6477007"/>
            <a:ext cx="168312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0E0CAA3-EFF7-4709-9570-4C1B38FC94D7}" type="slidenum">
              <a:rPr lang="en-US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mtClean="0">
              <a:solidFill>
                <a:srgbClr val="FFFFFF"/>
              </a:solidFill>
            </a:endParaRP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93050" y="1219200"/>
            <a:ext cx="10593758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smtClean="0"/>
          </a:p>
        </p:txBody>
      </p:sp>
      <p:sp>
        <p:nvSpPr>
          <p:cNvPr id="1054" name="Text Box 30"/>
          <p:cNvSpPr txBox="1">
            <a:spLocks noChangeArrowheads="1"/>
          </p:cNvSpPr>
          <p:nvPr/>
        </p:nvSpPr>
        <p:spPr bwMode="black">
          <a:xfrm>
            <a:off x="9591311" y="6403982"/>
            <a:ext cx="1798629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i="1" smtClean="0">
                <a:solidFill>
                  <a:srgbClr val="FFFFFF"/>
                </a:solidFill>
              </a:rPr>
              <a:t>LOGO</a:t>
            </a:r>
          </a:p>
        </p:txBody>
      </p:sp>
      <p:pic>
        <p:nvPicPr>
          <p:cNvPr id="1057" name="Picture 33" descr="244_line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495036" y="731838"/>
            <a:ext cx="10890779" cy="334962"/>
          </a:xfrm>
          <a:prstGeom prst="rect">
            <a:avLst/>
          </a:prstGeom>
          <a:noFill/>
        </p:spPr>
      </p:pic>
    </p:spTree>
  </p:cSld>
  <p:clrMap bg1="dk2" tx1="lt1" bg2="dk1" tx2="lt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  <p:sldLayoutId id="2147483731" r:id="rId12"/>
    <p:sldLayoutId id="2147483736" r:id="rId13"/>
    <p:sldLayoutId id="2147483737" r:id="rId14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115000"/>
        <a:buFont typeface="Wingdings" pitchFamily="2" charset="2"/>
        <a:buChar char="§"/>
        <a:defRPr sz="28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4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ตัวแทนชื่อเรื่อง 1"/>
          <p:cNvSpPr>
            <a:spLocks noGrp="1"/>
          </p:cNvSpPr>
          <p:nvPr>
            <p:ph type="title"/>
          </p:nvPr>
        </p:nvSpPr>
        <p:spPr bwMode="auto">
          <a:xfrm>
            <a:off x="816809" y="365126"/>
            <a:ext cx="10247233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th-TH" altLang="th-TH" smtClean="0"/>
              <a:t>คลิกเพื่อแก้ไขสไตล์ชื่อเรื่องต้นแบบ</a:t>
            </a:r>
            <a:endParaRPr lang="en-US" altLang="th-TH" smtClean="0"/>
          </a:p>
        </p:txBody>
      </p:sp>
      <p:sp>
        <p:nvSpPr>
          <p:cNvPr id="1027" name="ตัวแทนข้อความ 2"/>
          <p:cNvSpPr>
            <a:spLocks noGrp="1"/>
          </p:cNvSpPr>
          <p:nvPr>
            <p:ph type="body" idx="1"/>
          </p:nvPr>
        </p:nvSpPr>
        <p:spPr bwMode="auto">
          <a:xfrm>
            <a:off x="816809" y="1825625"/>
            <a:ext cx="10247233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th-TH" alt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altLang="th-TH" smtClean="0"/>
              <a:t>ระดับที่สอง</a:t>
            </a:r>
          </a:p>
          <a:p>
            <a:pPr lvl="2"/>
            <a:r>
              <a:rPr lang="th-TH" altLang="th-TH" smtClean="0"/>
              <a:t>ระดับที่สาม</a:t>
            </a:r>
          </a:p>
          <a:p>
            <a:pPr lvl="3"/>
            <a:r>
              <a:rPr lang="th-TH" altLang="th-TH" smtClean="0"/>
              <a:t>ระดับที่สี่</a:t>
            </a:r>
          </a:p>
          <a:p>
            <a:pPr lvl="4"/>
            <a:r>
              <a:rPr lang="th-TH" altLang="th-TH" smtClean="0"/>
              <a:t>ระดับที่ห้า</a:t>
            </a:r>
            <a:endParaRPr lang="en-US" altLang="th-TH" smtClean="0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2"/>
          </p:nvPr>
        </p:nvSpPr>
        <p:spPr>
          <a:xfrm>
            <a:off x="816811" y="6356355"/>
            <a:ext cx="26731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1714B16-F2F8-4371-95A4-175DE329759B}" type="datetimeFigureOut">
              <a:rPr lang="en-US">
                <a:solidFill>
                  <a:prstClr val="black">
                    <a:tint val="75000"/>
                  </a:prstClr>
                </a:solidFill>
                <a:latin typeface="Arial" pitchFamily="34" charset="0"/>
                <a:cs typeface="Angsana New" pitchFamily="18" charset="-34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10/10/2019</a:t>
            </a:fld>
            <a:endParaRPr lang="en-US">
              <a:solidFill>
                <a:prstClr val="black">
                  <a:tint val="75000"/>
                </a:prstClr>
              </a:solidFill>
              <a:latin typeface="Arial" pitchFamily="34" charset="0"/>
              <a:cs typeface="Angsana New" pitchFamily="18" charset="-34"/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3"/>
          </p:nvPr>
        </p:nvSpPr>
        <p:spPr>
          <a:xfrm>
            <a:off x="3935532" y="6356355"/>
            <a:ext cx="40097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pitchFamily="34" charset="0"/>
              <a:cs typeface="Angsana New" pitchFamily="18" charset="-34"/>
            </a:endParaRPr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4"/>
          </p:nvPr>
        </p:nvSpPr>
        <p:spPr>
          <a:xfrm>
            <a:off x="8390850" y="6356355"/>
            <a:ext cx="2673191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6322D32-5224-4301-9394-E3DB1A30FB85}" type="slidenum">
              <a:rPr lang="en-US">
                <a:latin typeface="Arial" pitchFamily="34" charset="0"/>
                <a:cs typeface="Angsana New" pitchFamily="18" charset="-34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latin typeface="Arial" pitchFamily="34" charset="0"/>
              <a:cs typeface="Angsana New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176627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01" r:id="rId3"/>
    <p:sldLayoutId id="2147483802" r:id="rId4"/>
    <p:sldLayoutId id="2147483803" r:id="rId5"/>
    <p:sldLayoutId id="2147483804" r:id="rId6"/>
    <p:sldLayoutId id="2147483805" r:id="rId7"/>
    <p:sldLayoutId id="2147483806" r:id="rId8"/>
    <p:sldLayoutId id="2147483807" r:id="rId9"/>
    <p:sldLayoutId id="2147483808" r:id="rId10"/>
    <p:sldLayoutId id="2147483809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94043" y="274638"/>
            <a:ext cx="1069276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th-TH" altLang="th-TH" smtClean="0"/>
              <a:t>คลิกเพื่อแก้ไขลักษณะชื่อเรื่องต้นแบบ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94043" y="1600204"/>
            <a:ext cx="10692765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th-TH" alt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altLang="th-TH" smtClean="0"/>
              <a:t>ระดับที่สอง</a:t>
            </a:r>
          </a:p>
          <a:p>
            <a:pPr lvl="2"/>
            <a:r>
              <a:rPr lang="th-TH" altLang="th-TH" smtClean="0"/>
              <a:t>ระดับที่สาม</a:t>
            </a:r>
          </a:p>
          <a:p>
            <a:pPr lvl="3"/>
            <a:r>
              <a:rPr lang="th-TH" altLang="th-TH" smtClean="0"/>
              <a:t>ระดับที่สี่</a:t>
            </a:r>
          </a:p>
          <a:p>
            <a:pPr lvl="4"/>
            <a:r>
              <a:rPr lang="th-TH" altLang="th-TH" smtClean="0"/>
              <a:t>ระดับที่ห้า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94043" y="6245225"/>
            <a:ext cx="2772198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h-TH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059291" y="6245225"/>
            <a:ext cx="3762269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h-TH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514609" y="6245225"/>
            <a:ext cx="2772198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6E50D18-CB0B-4D2C-8D19-85D1DF25662A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xmlns="" val="30066112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1" r:id="rId1"/>
    <p:sldLayoutId id="2147483812" r:id="rId2"/>
    <p:sldLayoutId id="2147483813" r:id="rId3"/>
    <p:sldLayoutId id="2147483814" r:id="rId4"/>
    <p:sldLayoutId id="2147483815" r:id="rId5"/>
    <p:sldLayoutId id="2147483816" r:id="rId6"/>
    <p:sldLayoutId id="2147483817" r:id="rId7"/>
    <p:sldLayoutId id="2147483818" r:id="rId8"/>
    <p:sldLayoutId id="2147483819" r:id="rId9"/>
    <p:sldLayoutId id="2147483820" r:id="rId10"/>
    <p:sldLayoutId id="214748382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ngsana New" pitchFamily="18" charset="-34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ngsana New" pitchFamily="18" charset="-34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ngsana New" pitchFamily="18" charset="-34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ngsana New" pitchFamily="18" charset="-34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ngsana New" pitchFamily="18" charset="-34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ngsana New" pitchFamily="18" charset="-34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ngsana New" pitchFamily="18" charset="-34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ngsana New" pitchFamily="18" charset="-34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ชื่อเรื่อง 1"/>
          <p:cNvSpPr>
            <a:spLocks noGrp="1"/>
          </p:cNvSpPr>
          <p:nvPr>
            <p:ph type="title"/>
          </p:nvPr>
        </p:nvSpPr>
        <p:spPr>
          <a:xfrm>
            <a:off x="594043" y="274637"/>
            <a:ext cx="10692765" cy="1143000"/>
          </a:xfrm>
          <a:prstGeom prst="rect">
            <a:avLst/>
          </a:prstGeom>
        </p:spPr>
        <p:txBody>
          <a:bodyPr vert="horz" lIns="119924" tIns="59962" rIns="119924" bIns="59962" rtlCol="0" anchor="ctr">
            <a:normAutofit/>
          </a:bodyPr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594043" y="1600204"/>
            <a:ext cx="10692765" cy="4525963"/>
          </a:xfrm>
          <a:prstGeom prst="rect">
            <a:avLst/>
          </a:prstGeom>
        </p:spPr>
        <p:txBody>
          <a:bodyPr vert="horz" lIns="119924" tIns="59962" rIns="119924" bIns="59962" rtlCol="0">
            <a:normAutofit/>
          </a:bodyPr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2"/>
          </p:nvPr>
        </p:nvSpPr>
        <p:spPr>
          <a:xfrm>
            <a:off x="594043" y="6356355"/>
            <a:ext cx="2772198" cy="365125"/>
          </a:xfrm>
          <a:prstGeom prst="rect">
            <a:avLst/>
          </a:prstGeom>
        </p:spPr>
        <p:txBody>
          <a:bodyPr vert="horz" lIns="119924" tIns="59962" rIns="119924" bIns="59962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199236"/>
            <a:fld id="{AD642556-6CC2-465B-8F0D-E8DA52177891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199236"/>
              <a:t>10/10/62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3"/>
          </p:nvPr>
        </p:nvSpPr>
        <p:spPr>
          <a:xfrm>
            <a:off x="4059291" y="6356355"/>
            <a:ext cx="3762269" cy="365125"/>
          </a:xfrm>
          <a:prstGeom prst="rect">
            <a:avLst/>
          </a:prstGeom>
        </p:spPr>
        <p:txBody>
          <a:bodyPr vert="horz" lIns="119924" tIns="59962" rIns="119924" bIns="59962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199236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4"/>
          </p:nvPr>
        </p:nvSpPr>
        <p:spPr>
          <a:xfrm>
            <a:off x="8514609" y="6356355"/>
            <a:ext cx="2772198" cy="365125"/>
          </a:xfrm>
          <a:prstGeom prst="rect">
            <a:avLst/>
          </a:prstGeom>
        </p:spPr>
        <p:txBody>
          <a:bodyPr vert="horz" lIns="119924" tIns="59962" rIns="119924" bIns="59962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199236"/>
            <a:fld id="{A5442E8D-2997-4A7D-944F-5C635C89A5EA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199236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70402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3" r:id="rId1"/>
    <p:sldLayoutId id="2147483824" r:id="rId2"/>
    <p:sldLayoutId id="2147483825" r:id="rId3"/>
    <p:sldLayoutId id="2147483826" r:id="rId4"/>
    <p:sldLayoutId id="2147483827" r:id="rId5"/>
    <p:sldLayoutId id="2147483828" r:id="rId6"/>
    <p:sldLayoutId id="2147483829" r:id="rId7"/>
    <p:sldLayoutId id="2147483830" r:id="rId8"/>
    <p:sldLayoutId id="2147483831" r:id="rId9"/>
    <p:sldLayoutId id="2147483832" r:id="rId10"/>
    <p:sldLayoutId id="2147483833" r:id="rId11"/>
  </p:sldLayoutIdLst>
  <p:txStyles>
    <p:titleStyle>
      <a:lvl1pPr algn="ctr" defTabSz="1199236" rtl="0" eaLnBrk="1" latinLnBrk="0" hangingPunct="1">
        <a:spcBef>
          <a:spcPct val="0"/>
        </a:spcBef>
        <a:buNone/>
        <a:defRPr sz="5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49713" indent="-449713" algn="l" defTabSz="1199236" rtl="0" eaLnBrk="1" latinLnBrk="0" hangingPunct="1">
        <a:spcBef>
          <a:spcPct val="20000"/>
        </a:spcBef>
        <a:buFont typeface="Arial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974379" indent="-374761" algn="l" defTabSz="1199236" rtl="0" eaLnBrk="1" latinLnBrk="0" hangingPunct="1">
        <a:spcBef>
          <a:spcPct val="20000"/>
        </a:spcBef>
        <a:buFont typeface="Arial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499045" indent="-299809" algn="l" defTabSz="1199236" rtl="0" eaLnBrk="1" latinLnBrk="0" hangingPunct="1">
        <a:spcBef>
          <a:spcPct val="20000"/>
        </a:spcBef>
        <a:buFont typeface="Arial" pitchFamily="34" charset="0"/>
        <a:buChar char="•"/>
        <a:defRPr sz="3100" kern="1200">
          <a:solidFill>
            <a:schemeClr val="tx1"/>
          </a:solidFill>
          <a:latin typeface="+mn-lt"/>
          <a:ea typeface="+mn-ea"/>
          <a:cs typeface="+mn-cs"/>
        </a:defRPr>
      </a:lvl3pPr>
      <a:lvl4pPr marL="2098662" indent="-299809" algn="l" defTabSz="1199236" rtl="0" eaLnBrk="1" latinLnBrk="0" hangingPunct="1">
        <a:spcBef>
          <a:spcPct val="20000"/>
        </a:spcBef>
        <a:buFont typeface="Arial" pitchFamily="34" charset="0"/>
        <a:buChar char="–"/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698280" indent="-299809" algn="l" defTabSz="1199236" rtl="0" eaLnBrk="1" latinLnBrk="0" hangingPunct="1">
        <a:spcBef>
          <a:spcPct val="20000"/>
        </a:spcBef>
        <a:buFont typeface="Arial" pitchFamily="34" charset="0"/>
        <a:buChar char="»"/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297898" indent="-299809" algn="l" defTabSz="1199236" rtl="0" eaLnBrk="1" latinLnBrk="0" hangingPunct="1">
        <a:spcBef>
          <a:spcPct val="20000"/>
        </a:spcBef>
        <a:buFont typeface="Arial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897516" indent="-299809" algn="l" defTabSz="1199236" rtl="0" eaLnBrk="1" latinLnBrk="0" hangingPunct="1">
        <a:spcBef>
          <a:spcPct val="20000"/>
        </a:spcBef>
        <a:buFont typeface="Arial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497134" indent="-299809" algn="l" defTabSz="1199236" rtl="0" eaLnBrk="1" latinLnBrk="0" hangingPunct="1">
        <a:spcBef>
          <a:spcPct val="20000"/>
        </a:spcBef>
        <a:buFont typeface="Arial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096751" indent="-299809" algn="l" defTabSz="1199236" rtl="0" eaLnBrk="1" latinLnBrk="0" hangingPunct="1">
        <a:spcBef>
          <a:spcPct val="20000"/>
        </a:spcBef>
        <a:buFont typeface="Arial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1199236" rtl="0" eaLnBrk="1" latinLnBrk="0" hangingPunct="1">
        <a:defRPr sz="3700" kern="1200">
          <a:solidFill>
            <a:schemeClr val="tx1"/>
          </a:solidFill>
          <a:latin typeface="+mn-lt"/>
          <a:ea typeface="+mn-ea"/>
          <a:cs typeface="+mn-cs"/>
        </a:defRPr>
      </a:lvl1pPr>
      <a:lvl2pPr marL="599618" algn="l" defTabSz="1199236" rtl="0" eaLnBrk="1" latinLnBrk="0" hangingPunct="1"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199236" algn="l" defTabSz="1199236" rtl="0" eaLnBrk="1" latinLnBrk="0" hangingPunct="1">
        <a:defRPr sz="3700" kern="1200">
          <a:solidFill>
            <a:schemeClr val="tx1"/>
          </a:solidFill>
          <a:latin typeface="+mn-lt"/>
          <a:ea typeface="+mn-ea"/>
          <a:cs typeface="+mn-cs"/>
        </a:defRPr>
      </a:lvl3pPr>
      <a:lvl4pPr marL="1798853" algn="l" defTabSz="1199236" rtl="0" eaLnBrk="1" latinLnBrk="0" hangingPunct="1">
        <a:defRPr sz="3700" kern="1200">
          <a:solidFill>
            <a:schemeClr val="tx1"/>
          </a:solidFill>
          <a:latin typeface="+mn-lt"/>
          <a:ea typeface="+mn-ea"/>
          <a:cs typeface="+mn-cs"/>
        </a:defRPr>
      </a:lvl4pPr>
      <a:lvl5pPr marL="2398471" algn="l" defTabSz="1199236" rtl="0" eaLnBrk="1" latinLnBrk="0" hangingPunct="1">
        <a:defRPr sz="3700" kern="1200">
          <a:solidFill>
            <a:schemeClr val="tx1"/>
          </a:solidFill>
          <a:latin typeface="+mn-lt"/>
          <a:ea typeface="+mn-ea"/>
          <a:cs typeface="+mn-cs"/>
        </a:defRPr>
      </a:lvl5pPr>
      <a:lvl6pPr marL="2998089" algn="l" defTabSz="1199236" rtl="0" eaLnBrk="1" latinLnBrk="0" hangingPunct="1">
        <a:defRPr sz="3700" kern="1200">
          <a:solidFill>
            <a:schemeClr val="tx1"/>
          </a:solidFill>
          <a:latin typeface="+mn-lt"/>
          <a:ea typeface="+mn-ea"/>
          <a:cs typeface="+mn-cs"/>
        </a:defRPr>
      </a:lvl6pPr>
      <a:lvl7pPr marL="3597707" algn="l" defTabSz="1199236" rtl="0" eaLnBrk="1" latinLnBrk="0" hangingPunct="1">
        <a:defRPr sz="3700" kern="1200">
          <a:solidFill>
            <a:schemeClr val="tx1"/>
          </a:solidFill>
          <a:latin typeface="+mn-lt"/>
          <a:ea typeface="+mn-ea"/>
          <a:cs typeface="+mn-cs"/>
        </a:defRPr>
      </a:lvl7pPr>
      <a:lvl8pPr marL="4197325" algn="l" defTabSz="1199236" rtl="0" eaLnBrk="1" latinLnBrk="0" hangingPunct="1">
        <a:defRPr sz="3700" kern="1200">
          <a:solidFill>
            <a:schemeClr val="tx1"/>
          </a:solidFill>
          <a:latin typeface="+mn-lt"/>
          <a:ea typeface="+mn-ea"/>
          <a:cs typeface="+mn-cs"/>
        </a:defRPr>
      </a:lvl8pPr>
      <a:lvl9pPr marL="4796942" algn="l" defTabSz="1199236" rtl="0" eaLnBrk="1" latinLnBrk="0" hangingPunct="1">
        <a:defRPr sz="3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BFBFB"/>
            </a:gs>
            <a:gs pos="50000">
              <a:srgbClr val="F4F4F4"/>
            </a:gs>
            <a:gs pos="100000">
              <a:srgbClr val="CACACA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ตัวแทนชื่อเรื่อง 1"/>
          <p:cNvSpPr>
            <a:spLocks noGrp="1"/>
          </p:cNvSpPr>
          <p:nvPr>
            <p:ph type="title"/>
          </p:nvPr>
        </p:nvSpPr>
        <p:spPr bwMode="auto">
          <a:xfrm>
            <a:off x="816809" y="365126"/>
            <a:ext cx="10247233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th-TH" altLang="th-TH" smtClean="0"/>
              <a:t>คลิกเพื่อแก้ไขสไตล์ชื่อเรื่องต้นแบบ</a:t>
            </a:r>
            <a:endParaRPr lang="en-US" altLang="th-TH" smtClean="0"/>
          </a:p>
        </p:txBody>
      </p:sp>
      <p:sp>
        <p:nvSpPr>
          <p:cNvPr id="1027" name="ตัวแทนข้อความ 2"/>
          <p:cNvSpPr>
            <a:spLocks noGrp="1"/>
          </p:cNvSpPr>
          <p:nvPr>
            <p:ph type="body" idx="1"/>
          </p:nvPr>
        </p:nvSpPr>
        <p:spPr bwMode="auto">
          <a:xfrm>
            <a:off x="816809" y="1825625"/>
            <a:ext cx="10247233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th-TH" alt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altLang="th-TH" smtClean="0"/>
              <a:t>ระดับที่สอง</a:t>
            </a:r>
          </a:p>
          <a:p>
            <a:pPr lvl="2"/>
            <a:r>
              <a:rPr lang="th-TH" altLang="th-TH" smtClean="0"/>
              <a:t>ระดับที่สาม</a:t>
            </a:r>
          </a:p>
          <a:p>
            <a:pPr lvl="3"/>
            <a:r>
              <a:rPr lang="th-TH" altLang="th-TH" smtClean="0"/>
              <a:t>ระดับที่สี่</a:t>
            </a:r>
          </a:p>
          <a:p>
            <a:pPr lvl="4"/>
            <a:r>
              <a:rPr lang="th-TH" altLang="th-TH" smtClean="0"/>
              <a:t>ระดับที่ห้า</a:t>
            </a:r>
            <a:endParaRPr lang="en-US" altLang="th-TH" smtClean="0"/>
          </a:p>
        </p:txBody>
      </p:sp>
      <p:sp>
        <p:nvSpPr>
          <p:cNvPr id="4" name="ตัวแทนวันที่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16809" y="6356351"/>
            <a:ext cx="26731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AE12BA8-E7B0-4402-8452-F02349E33D9A}" type="datetimeFigureOut">
              <a:rPr lang="en-US">
                <a:solidFill>
                  <a:prstClr val="black">
                    <a:tint val="75000"/>
                  </a:prstClr>
                </a:solidFill>
                <a:latin typeface="Arial" pitchFamily="34" charset="0"/>
                <a:cs typeface="Angsana New" pitchFamily="18" charset="-34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10/10/2019</a:t>
            </a:fld>
            <a:endParaRPr lang="en-US">
              <a:solidFill>
                <a:prstClr val="black">
                  <a:tint val="75000"/>
                </a:prstClr>
              </a:solidFill>
              <a:latin typeface="Arial" pitchFamily="34" charset="0"/>
              <a:cs typeface="Angsana New" pitchFamily="18" charset="-34"/>
            </a:endParaRPr>
          </a:p>
        </p:txBody>
      </p:sp>
      <p:sp>
        <p:nvSpPr>
          <p:cNvPr id="5" name="ตัวแทนท้ายกระดาษ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935532" y="6356351"/>
            <a:ext cx="40097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pitchFamily="34" charset="0"/>
              <a:cs typeface="Angsana New" pitchFamily="18" charset="-34"/>
            </a:endParaRPr>
          </a:p>
        </p:txBody>
      </p:sp>
      <p:sp>
        <p:nvSpPr>
          <p:cNvPr id="6" name="ตัวแทนหมายเลขสไลด์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90850" y="6356351"/>
            <a:ext cx="2673191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AF7DE1C-852B-42A3-933E-9714FF27BD83}" type="slidenum">
              <a:rPr lang="en-US" altLang="en-US">
                <a:latin typeface="Arial" pitchFamily="34" charset="0"/>
                <a:cs typeface="Angsana New" pitchFamily="18" charset="-34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Arial" pitchFamily="34" charset="0"/>
              <a:cs typeface="Angsana New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892423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5" r:id="rId1"/>
    <p:sldLayoutId id="2147483836" r:id="rId2"/>
    <p:sldLayoutId id="2147483837" r:id="rId3"/>
    <p:sldLayoutId id="2147483838" r:id="rId4"/>
    <p:sldLayoutId id="2147483839" r:id="rId5"/>
    <p:sldLayoutId id="2147483840" r:id="rId6"/>
    <p:sldLayoutId id="2147483841" r:id="rId7"/>
    <p:sldLayoutId id="2147483842" r:id="rId8"/>
    <p:sldLayoutId id="2147483843" r:id="rId9"/>
    <p:sldLayoutId id="2147483844" r:id="rId10"/>
    <p:sldLayoutId id="2147483845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9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0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6.png"/><Relationship Id="rId4" Type="http://schemas.openxmlformats.org/officeDocument/2006/relationships/image" Target="../media/image42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9" name="สี่เหลี่ยมผืนผ้า 4"/>
          <p:cNvSpPr>
            <a:spLocks noChangeArrowheads="1"/>
          </p:cNvSpPr>
          <p:nvPr/>
        </p:nvSpPr>
        <p:spPr bwMode="auto">
          <a:xfrm>
            <a:off x="2" y="1340768"/>
            <a:ext cx="5760640" cy="3539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th-TH" sz="4000" b="1" dirty="0" smtClean="0">
                <a:solidFill>
                  <a:srgbClr val="FFFF00"/>
                </a:solidFill>
                <a:latin typeface="TH SarabunPSK" pitchFamily="34" charset="-34"/>
                <a:cs typeface="TH SarabunPSK" pitchFamily="34" charset="-34"/>
              </a:rPr>
              <a:t>การประชุมสรุปผลและจัดทำข้อเสนอการดำเนินงานการป้องกัน</a:t>
            </a:r>
          </a:p>
          <a:p>
            <a:pPr algn="ctr"/>
            <a:r>
              <a:rPr lang="th-TH" sz="4000" b="1" dirty="0" smtClean="0">
                <a:solidFill>
                  <a:srgbClr val="FFFF00"/>
                </a:solidFill>
                <a:latin typeface="TH SarabunPSK" pitchFamily="34" charset="-34"/>
                <a:cs typeface="TH SarabunPSK" pitchFamily="34" charset="-34"/>
              </a:rPr>
              <a:t>การบาดเจ็บทางถนนระดับอำเภอ</a:t>
            </a:r>
          </a:p>
          <a:p>
            <a:pPr algn="ctr"/>
            <a:r>
              <a:rPr lang="th-TH" sz="3200" b="1" dirty="0" smtClean="0">
                <a:latin typeface="TH SarabunPSK" pitchFamily="34" charset="-34"/>
                <a:cs typeface="TH SarabunPSK" pitchFamily="34" charset="-34"/>
              </a:rPr>
              <a:t>วันที่ </a:t>
            </a:r>
            <a:r>
              <a:rPr lang="en-US" sz="3200" b="1" dirty="0" smtClean="0">
                <a:latin typeface="TH SarabunPSK" pitchFamily="34" charset="-34"/>
                <a:cs typeface="TH SarabunPSK" pitchFamily="34" charset="-34"/>
              </a:rPr>
              <a:t>10 </a:t>
            </a:r>
            <a:r>
              <a:rPr lang="th-TH" sz="3200" b="1" dirty="0" smtClean="0">
                <a:latin typeface="TH SarabunPSK" pitchFamily="34" charset="-34"/>
                <a:cs typeface="TH SarabunPSK" pitchFamily="34" charset="-34"/>
              </a:rPr>
              <a:t>ตุลาคม </a:t>
            </a:r>
            <a:r>
              <a:rPr lang="en-US" sz="3200" b="1" dirty="0" smtClean="0">
                <a:latin typeface="TH SarabunPSK" pitchFamily="34" charset="-34"/>
                <a:cs typeface="TH SarabunPSK" pitchFamily="34" charset="-34"/>
              </a:rPr>
              <a:t>2562</a:t>
            </a:r>
          </a:p>
          <a:p>
            <a:pPr algn="ctr"/>
            <a:r>
              <a:rPr lang="th-TH" sz="3200" b="1" dirty="0" smtClean="0">
                <a:latin typeface="TH SarabunPSK" pitchFamily="34" charset="-34"/>
                <a:cs typeface="TH SarabunPSK" pitchFamily="34" charset="-34"/>
              </a:rPr>
              <a:t>กองป้องกันการบาดเจ็บ</a:t>
            </a:r>
          </a:p>
          <a:p>
            <a:pPr algn="ctr"/>
            <a:r>
              <a:rPr lang="th-TH" sz="4000" b="1" dirty="0" smtClean="0">
                <a:latin typeface="TH SarabunPSK" pitchFamily="34" charset="-34"/>
                <a:cs typeface="TH SarabunPSK" pitchFamily="34" charset="-34"/>
              </a:rPr>
              <a:t> กรมควบคุมโรค</a:t>
            </a:r>
            <a:endParaRPr lang="th-TH" sz="4800" b="1" dirty="0"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52393" y="1628800"/>
            <a:ext cx="5556669" cy="34563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Picture 1" descr="G:\3 DRTI 2560\เตรียมงานมอบรางวัล DHS-RTI\logo-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684843" y="5848097"/>
            <a:ext cx="1847079" cy="9114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1">
            <a:extLst>
              <a:ext uri="{FF2B5EF4-FFF2-40B4-BE49-F238E27FC236}"/>
            </a:extLst>
          </p:cNvPr>
          <p:cNvGrpSpPr/>
          <p:nvPr/>
        </p:nvGrpSpPr>
        <p:grpSpPr>
          <a:xfrm>
            <a:off x="369827" y="2455003"/>
            <a:ext cx="9648050" cy="4403035"/>
            <a:chOff x="-28575" y="1898650"/>
            <a:chExt cx="9956800" cy="4429126"/>
          </a:xfrm>
          <a:solidFill>
            <a:schemeClr val="tx1">
              <a:lumMod val="75000"/>
              <a:lumOff val="25000"/>
            </a:schemeClr>
          </a:solidFill>
        </p:grpSpPr>
        <p:sp>
          <p:nvSpPr>
            <p:cNvPr id="8" name="Freeform 5">
              <a:extLst>
                <a:ext uri="{FF2B5EF4-FFF2-40B4-BE49-F238E27FC236}"/>
              </a:extLst>
            </p:cNvPr>
            <p:cNvSpPr>
              <a:spLocks/>
            </p:cNvSpPr>
            <p:nvPr/>
          </p:nvSpPr>
          <p:spPr bwMode="auto">
            <a:xfrm>
              <a:off x="3052763" y="2152650"/>
              <a:ext cx="3460750" cy="3467100"/>
            </a:xfrm>
            <a:custGeom>
              <a:avLst/>
              <a:gdLst>
                <a:gd name="T0" fmla="*/ 522 w 1204"/>
                <a:gd name="T1" fmla="*/ 1077 h 1205"/>
                <a:gd name="T2" fmla="*/ 463 w 1204"/>
                <a:gd name="T3" fmla="*/ 602 h 1205"/>
                <a:gd name="T4" fmla="*/ 692 w 1204"/>
                <a:gd name="T5" fmla="*/ 106 h 1205"/>
                <a:gd name="T6" fmla="*/ 268 w 1204"/>
                <a:gd name="T7" fmla="*/ 0 h 1205"/>
                <a:gd name="T8" fmla="*/ 237 w 1204"/>
                <a:gd name="T9" fmla="*/ 28 h 1205"/>
                <a:gd name="T10" fmla="*/ 616 w 1204"/>
                <a:gd name="T11" fmla="*/ 123 h 1205"/>
                <a:gd name="T12" fmla="*/ 718 w 1204"/>
                <a:gd name="T13" fmla="*/ 427 h 1205"/>
                <a:gd name="T14" fmla="*/ 26 w 1204"/>
                <a:gd name="T15" fmla="*/ 845 h 1205"/>
                <a:gd name="T16" fmla="*/ 475 w 1204"/>
                <a:gd name="T17" fmla="*/ 1205 h 1205"/>
                <a:gd name="T18" fmla="*/ 662 w 1204"/>
                <a:gd name="T19" fmla="*/ 1119 h 1205"/>
                <a:gd name="T20" fmla="*/ 522 w 1204"/>
                <a:gd name="T21" fmla="*/ 1077 h 1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04" h="1205">
                  <a:moveTo>
                    <a:pt x="522" y="1077"/>
                  </a:moveTo>
                  <a:cubicBezTo>
                    <a:pt x="0" y="897"/>
                    <a:pt x="260" y="682"/>
                    <a:pt x="463" y="602"/>
                  </a:cubicBezTo>
                  <a:cubicBezTo>
                    <a:pt x="666" y="522"/>
                    <a:pt x="1204" y="330"/>
                    <a:pt x="692" y="106"/>
                  </a:cubicBezTo>
                  <a:cubicBezTo>
                    <a:pt x="692" y="106"/>
                    <a:pt x="513" y="40"/>
                    <a:pt x="268" y="0"/>
                  </a:cubicBezTo>
                  <a:cubicBezTo>
                    <a:pt x="237" y="28"/>
                    <a:pt x="237" y="28"/>
                    <a:pt x="237" y="28"/>
                  </a:cubicBezTo>
                  <a:cubicBezTo>
                    <a:pt x="415" y="59"/>
                    <a:pt x="519" y="90"/>
                    <a:pt x="616" y="123"/>
                  </a:cubicBezTo>
                  <a:cubicBezTo>
                    <a:pt x="774" y="177"/>
                    <a:pt x="930" y="311"/>
                    <a:pt x="718" y="427"/>
                  </a:cubicBezTo>
                  <a:cubicBezTo>
                    <a:pt x="506" y="543"/>
                    <a:pt x="44" y="661"/>
                    <a:pt x="26" y="845"/>
                  </a:cubicBezTo>
                  <a:cubicBezTo>
                    <a:pt x="13" y="972"/>
                    <a:pt x="185" y="1108"/>
                    <a:pt x="475" y="1205"/>
                  </a:cubicBezTo>
                  <a:cubicBezTo>
                    <a:pt x="662" y="1119"/>
                    <a:pt x="662" y="1119"/>
                    <a:pt x="662" y="1119"/>
                  </a:cubicBezTo>
                  <a:cubicBezTo>
                    <a:pt x="613" y="1106"/>
                    <a:pt x="566" y="1092"/>
                    <a:pt x="522" y="1077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218987">
                <a:defRPr/>
              </a:pPr>
              <a:endParaRPr lang="en-US" sz="2400">
                <a:solidFill>
                  <a:prstClr val="black"/>
                </a:solidFill>
                <a:cs typeface="Angsana New" pitchFamily="18" charset="-34"/>
              </a:endParaRPr>
            </a:p>
          </p:txBody>
        </p:sp>
        <p:sp>
          <p:nvSpPr>
            <p:cNvPr id="9" name="Freeform 6">
              <a:extLst>
                <a:ext uri="{FF2B5EF4-FFF2-40B4-BE49-F238E27FC236}"/>
              </a:extLst>
            </p:cNvPr>
            <p:cNvSpPr>
              <a:spLocks/>
            </p:cNvSpPr>
            <p:nvPr/>
          </p:nvSpPr>
          <p:spPr bwMode="auto">
            <a:xfrm>
              <a:off x="-28575" y="1898650"/>
              <a:ext cx="1481138" cy="87313"/>
            </a:xfrm>
            <a:custGeom>
              <a:avLst/>
              <a:gdLst>
                <a:gd name="T0" fmla="*/ 0 w 515"/>
                <a:gd name="T1" fmla="*/ 2 h 30"/>
                <a:gd name="T2" fmla="*/ 0 w 515"/>
                <a:gd name="T3" fmla="*/ 23 h 30"/>
                <a:gd name="T4" fmla="*/ 504 w 515"/>
                <a:gd name="T5" fmla="*/ 30 h 30"/>
                <a:gd name="T6" fmla="*/ 515 w 515"/>
                <a:gd name="T7" fmla="*/ 18 h 30"/>
                <a:gd name="T8" fmla="*/ 0 w 515"/>
                <a:gd name="T9" fmla="*/ 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5" h="30">
                  <a:moveTo>
                    <a:pt x="0" y="2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200" y="14"/>
                    <a:pt x="504" y="30"/>
                  </a:cubicBezTo>
                  <a:cubicBezTo>
                    <a:pt x="515" y="18"/>
                    <a:pt x="515" y="18"/>
                    <a:pt x="515" y="18"/>
                  </a:cubicBezTo>
                  <a:cubicBezTo>
                    <a:pt x="323" y="7"/>
                    <a:pt x="138" y="0"/>
                    <a:pt x="0" y="2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218987">
                <a:defRPr/>
              </a:pPr>
              <a:endParaRPr lang="en-US" sz="2400">
                <a:solidFill>
                  <a:prstClr val="black"/>
                </a:solidFill>
                <a:cs typeface="Angsana New" pitchFamily="18" charset="-34"/>
              </a:endParaRPr>
            </a:p>
          </p:txBody>
        </p:sp>
        <p:sp>
          <p:nvSpPr>
            <p:cNvPr id="10" name="Freeform 7">
              <a:extLst>
                <a:ext uri="{FF2B5EF4-FFF2-40B4-BE49-F238E27FC236}"/>
              </a:extLst>
            </p:cNvPr>
            <p:cNvSpPr>
              <a:spLocks/>
            </p:cNvSpPr>
            <p:nvPr/>
          </p:nvSpPr>
          <p:spPr bwMode="auto">
            <a:xfrm>
              <a:off x="1581150" y="1958975"/>
              <a:ext cx="2084388" cy="247650"/>
            </a:xfrm>
            <a:custGeom>
              <a:avLst/>
              <a:gdLst>
                <a:gd name="T0" fmla="*/ 595 w 725"/>
                <a:gd name="T1" fmla="*/ 43 h 86"/>
                <a:gd name="T2" fmla="*/ 13 w 725"/>
                <a:gd name="T3" fmla="*/ 0 h 86"/>
                <a:gd name="T4" fmla="*/ 0 w 725"/>
                <a:gd name="T5" fmla="*/ 12 h 86"/>
                <a:gd name="T6" fmla="*/ 298 w 725"/>
                <a:gd name="T7" fmla="*/ 36 h 86"/>
                <a:gd name="T8" fmla="*/ 695 w 725"/>
                <a:gd name="T9" fmla="*/ 86 h 86"/>
                <a:gd name="T10" fmla="*/ 725 w 725"/>
                <a:gd name="T11" fmla="*/ 58 h 86"/>
                <a:gd name="T12" fmla="*/ 595 w 725"/>
                <a:gd name="T13" fmla="*/ 43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25" h="86">
                  <a:moveTo>
                    <a:pt x="595" y="43"/>
                  </a:moveTo>
                  <a:cubicBezTo>
                    <a:pt x="430" y="28"/>
                    <a:pt x="220" y="12"/>
                    <a:pt x="13" y="0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92" y="18"/>
                    <a:pt x="192" y="25"/>
                    <a:pt x="298" y="36"/>
                  </a:cubicBezTo>
                  <a:cubicBezTo>
                    <a:pt x="461" y="53"/>
                    <a:pt x="590" y="69"/>
                    <a:pt x="695" y="86"/>
                  </a:cubicBezTo>
                  <a:cubicBezTo>
                    <a:pt x="725" y="58"/>
                    <a:pt x="725" y="58"/>
                    <a:pt x="725" y="58"/>
                  </a:cubicBezTo>
                  <a:cubicBezTo>
                    <a:pt x="683" y="52"/>
                    <a:pt x="639" y="47"/>
                    <a:pt x="595" y="43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218987">
                <a:defRPr/>
              </a:pPr>
              <a:endParaRPr lang="en-US" sz="2400">
                <a:solidFill>
                  <a:prstClr val="black"/>
                </a:solidFill>
                <a:cs typeface="Angsana New" pitchFamily="18" charset="-34"/>
              </a:endParaRPr>
            </a:p>
          </p:txBody>
        </p:sp>
        <p:sp>
          <p:nvSpPr>
            <p:cNvPr id="11" name="Freeform 8">
              <a:extLst>
                <a:ext uri="{FF2B5EF4-FFF2-40B4-BE49-F238E27FC236}"/>
              </a:extLst>
            </p:cNvPr>
            <p:cNvSpPr>
              <a:spLocks/>
            </p:cNvSpPr>
            <p:nvPr/>
          </p:nvSpPr>
          <p:spPr bwMode="auto">
            <a:xfrm>
              <a:off x="4826000" y="5472113"/>
              <a:ext cx="5102225" cy="855663"/>
            </a:xfrm>
            <a:custGeom>
              <a:avLst/>
              <a:gdLst>
                <a:gd name="T0" fmla="*/ 1775 w 1775"/>
                <a:gd name="T1" fmla="*/ 213 h 297"/>
                <a:gd name="T2" fmla="*/ 1443 w 1775"/>
                <a:gd name="T3" fmla="*/ 57 h 297"/>
                <a:gd name="T4" fmla="*/ 1397 w 1775"/>
                <a:gd name="T5" fmla="*/ 95 h 297"/>
                <a:gd name="T6" fmla="*/ 205 w 1775"/>
                <a:gd name="T7" fmla="*/ 0 h 297"/>
                <a:gd name="T8" fmla="*/ 0 w 1775"/>
                <a:gd name="T9" fmla="*/ 93 h 297"/>
                <a:gd name="T10" fmla="*/ 309 w 1775"/>
                <a:gd name="T11" fmla="*/ 153 h 297"/>
                <a:gd name="T12" fmla="*/ 1225 w 1775"/>
                <a:gd name="T13" fmla="*/ 235 h 297"/>
                <a:gd name="T14" fmla="*/ 1153 w 1775"/>
                <a:gd name="T15" fmla="*/ 297 h 297"/>
                <a:gd name="T16" fmla="*/ 1775 w 1775"/>
                <a:gd name="T17" fmla="*/ 213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75" h="297">
                  <a:moveTo>
                    <a:pt x="1775" y="213"/>
                  </a:moveTo>
                  <a:cubicBezTo>
                    <a:pt x="1443" y="57"/>
                    <a:pt x="1443" y="57"/>
                    <a:pt x="1443" y="57"/>
                  </a:cubicBezTo>
                  <a:cubicBezTo>
                    <a:pt x="1397" y="95"/>
                    <a:pt x="1397" y="95"/>
                    <a:pt x="1397" y="95"/>
                  </a:cubicBezTo>
                  <a:cubicBezTo>
                    <a:pt x="1397" y="95"/>
                    <a:pt x="730" y="100"/>
                    <a:pt x="205" y="0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95" y="117"/>
                    <a:pt x="198" y="138"/>
                    <a:pt x="309" y="153"/>
                  </a:cubicBezTo>
                  <a:cubicBezTo>
                    <a:pt x="859" y="229"/>
                    <a:pt x="1225" y="235"/>
                    <a:pt x="1225" y="235"/>
                  </a:cubicBezTo>
                  <a:cubicBezTo>
                    <a:pt x="1153" y="297"/>
                    <a:pt x="1153" y="297"/>
                    <a:pt x="1153" y="297"/>
                  </a:cubicBezTo>
                  <a:lnTo>
                    <a:pt x="1775" y="21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218987">
                <a:defRPr/>
              </a:pPr>
              <a:endParaRPr lang="en-US" sz="2400">
                <a:solidFill>
                  <a:prstClr val="black"/>
                </a:solidFill>
                <a:cs typeface="Angsana New" pitchFamily="18" charset="-34"/>
              </a:endParaRPr>
            </a:p>
          </p:txBody>
        </p:sp>
      </p:grpSp>
      <p:grpSp>
        <p:nvGrpSpPr>
          <p:cNvPr id="56323" name="Group 4"/>
          <p:cNvGrpSpPr>
            <a:grpSpLocks/>
          </p:cNvGrpSpPr>
          <p:nvPr/>
        </p:nvGrpSpPr>
        <p:grpSpPr bwMode="auto">
          <a:xfrm>
            <a:off x="5197872" y="3810000"/>
            <a:ext cx="1879588" cy="2362200"/>
            <a:chOff x="6285507" y="4056652"/>
            <a:chExt cx="1361612" cy="1952296"/>
          </a:xfrm>
        </p:grpSpPr>
        <p:grpSp>
          <p:nvGrpSpPr>
            <p:cNvPr id="56360" name="Group 2"/>
            <p:cNvGrpSpPr>
              <a:grpSpLocks/>
            </p:cNvGrpSpPr>
            <p:nvPr/>
          </p:nvGrpSpPr>
          <p:grpSpPr bwMode="auto">
            <a:xfrm>
              <a:off x="6285507" y="4056652"/>
              <a:ext cx="1361612" cy="1952296"/>
              <a:chOff x="5808789" y="2272281"/>
              <a:chExt cx="1993536" cy="2858355"/>
            </a:xfrm>
          </p:grpSpPr>
          <p:sp>
            <p:nvSpPr>
              <p:cNvPr id="78" name="Rectangle 77">
                <a:extLst>
                  <a:ext uri="{FF2B5EF4-FFF2-40B4-BE49-F238E27FC236}"/>
                </a:extLst>
              </p:cNvPr>
              <p:cNvSpPr/>
              <p:nvPr/>
            </p:nvSpPr>
            <p:spPr>
              <a:xfrm>
                <a:off x="6719132" y="4189377"/>
                <a:ext cx="192055" cy="941259"/>
              </a:xfrm>
              <a:prstGeom prst="rect">
                <a:avLst/>
              </a:prstGeom>
              <a:gradFill>
                <a:gsLst>
                  <a:gs pos="0">
                    <a:sysClr val="windowText" lastClr="000000">
                      <a:lumMod val="75000"/>
                      <a:lumOff val="25000"/>
                      <a:shade val="30000"/>
                      <a:satMod val="115000"/>
                    </a:sysClr>
                  </a:gs>
                  <a:gs pos="50000">
                    <a:sysClr val="window" lastClr="FFFFFF"/>
                  </a:gs>
                  <a:gs pos="100000">
                    <a:sysClr val="windowText" lastClr="000000">
                      <a:lumMod val="75000"/>
                      <a:lumOff val="25000"/>
                      <a:shade val="100000"/>
                      <a:satMod val="115000"/>
                    </a:sysClr>
                  </a:gs>
                </a:gsLst>
                <a:lin ang="0" scaled="0"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en-US" sz="1800" kern="0">
                  <a:solidFill>
                    <a:prstClr val="white"/>
                  </a:solidFill>
                  <a:cs typeface="Angsana New" pitchFamily="18" charset="-34"/>
                </a:endParaRPr>
              </a:p>
            </p:txBody>
          </p:sp>
          <p:grpSp>
            <p:nvGrpSpPr>
              <p:cNvPr id="56363" name="Group 78"/>
              <p:cNvGrpSpPr>
                <a:grpSpLocks/>
              </p:cNvGrpSpPr>
              <p:nvPr/>
            </p:nvGrpSpPr>
            <p:grpSpPr bwMode="auto">
              <a:xfrm>
                <a:off x="5808789" y="2272281"/>
                <a:ext cx="1993536" cy="1989348"/>
                <a:chOff x="8140701" y="1890712"/>
                <a:chExt cx="1511300" cy="1508125"/>
              </a:xfrm>
            </p:grpSpPr>
            <p:sp>
              <p:nvSpPr>
                <p:cNvPr id="80" name="Freeform 25">
                  <a:extLst>
                    <a:ext uri="{FF2B5EF4-FFF2-40B4-BE49-F238E27FC236}"/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140701" y="1890712"/>
                  <a:ext cx="1511300" cy="1508688"/>
                </a:xfrm>
                <a:custGeom>
                  <a:avLst/>
                  <a:gdLst>
                    <a:gd name="T0" fmla="*/ 385 w 402"/>
                    <a:gd name="T1" fmla="*/ 171 h 401"/>
                    <a:gd name="T2" fmla="*/ 385 w 402"/>
                    <a:gd name="T3" fmla="*/ 231 h 401"/>
                    <a:gd name="T4" fmla="*/ 231 w 402"/>
                    <a:gd name="T5" fmla="*/ 385 h 401"/>
                    <a:gd name="T6" fmla="*/ 171 w 402"/>
                    <a:gd name="T7" fmla="*/ 385 h 401"/>
                    <a:gd name="T8" fmla="*/ 17 w 402"/>
                    <a:gd name="T9" fmla="*/ 231 h 401"/>
                    <a:gd name="T10" fmla="*/ 17 w 402"/>
                    <a:gd name="T11" fmla="*/ 171 h 401"/>
                    <a:gd name="T12" fmla="*/ 171 w 402"/>
                    <a:gd name="T13" fmla="*/ 17 h 401"/>
                    <a:gd name="T14" fmla="*/ 231 w 402"/>
                    <a:gd name="T15" fmla="*/ 17 h 401"/>
                    <a:gd name="T16" fmla="*/ 385 w 402"/>
                    <a:gd name="T17" fmla="*/ 171 h 4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02" h="401">
                      <a:moveTo>
                        <a:pt x="385" y="171"/>
                      </a:moveTo>
                      <a:cubicBezTo>
                        <a:pt x="402" y="187"/>
                        <a:pt x="402" y="214"/>
                        <a:pt x="385" y="231"/>
                      </a:cubicBezTo>
                      <a:cubicBezTo>
                        <a:pt x="231" y="385"/>
                        <a:pt x="231" y="385"/>
                        <a:pt x="231" y="385"/>
                      </a:cubicBezTo>
                      <a:cubicBezTo>
                        <a:pt x="214" y="401"/>
                        <a:pt x="187" y="401"/>
                        <a:pt x="171" y="385"/>
                      </a:cubicBezTo>
                      <a:cubicBezTo>
                        <a:pt x="17" y="231"/>
                        <a:pt x="17" y="231"/>
                        <a:pt x="17" y="231"/>
                      </a:cubicBezTo>
                      <a:cubicBezTo>
                        <a:pt x="0" y="214"/>
                        <a:pt x="0" y="187"/>
                        <a:pt x="17" y="171"/>
                      </a:cubicBezTo>
                      <a:cubicBezTo>
                        <a:pt x="171" y="17"/>
                        <a:pt x="171" y="17"/>
                        <a:pt x="171" y="17"/>
                      </a:cubicBezTo>
                      <a:cubicBezTo>
                        <a:pt x="187" y="0"/>
                        <a:pt x="214" y="0"/>
                        <a:pt x="231" y="17"/>
                      </a:cubicBezTo>
                      <a:lnTo>
                        <a:pt x="385" y="171"/>
                      </a:lnTo>
                      <a:close/>
                    </a:path>
                  </a:pathLst>
                </a:custGeom>
                <a:solidFill>
                  <a:srgbClr val="F1C96C">
                    <a:lumMod val="75000"/>
                  </a:srgbClr>
                </a:solidFill>
                <a:ln>
                  <a:noFill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sz="1800" kern="0">
                    <a:solidFill>
                      <a:prstClr val="black"/>
                    </a:solidFill>
                    <a:cs typeface="Angsana New" pitchFamily="18" charset="-34"/>
                  </a:endParaRPr>
                </a:p>
              </p:txBody>
            </p:sp>
            <p:sp>
              <p:nvSpPr>
                <p:cNvPr id="81" name="Freeform 26">
                  <a:extLst>
                    <a:ext uri="{FF2B5EF4-FFF2-40B4-BE49-F238E27FC236}"/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8283386" y="2033426"/>
                  <a:ext cx="1225929" cy="1227630"/>
                </a:xfrm>
                <a:custGeom>
                  <a:avLst/>
                  <a:gdLst>
                    <a:gd name="T0" fmla="*/ 323 w 326"/>
                    <a:gd name="T1" fmla="*/ 157 h 326"/>
                    <a:gd name="T2" fmla="*/ 169 w 326"/>
                    <a:gd name="T3" fmla="*/ 2 h 326"/>
                    <a:gd name="T4" fmla="*/ 163 w 326"/>
                    <a:gd name="T5" fmla="*/ 0 h 326"/>
                    <a:gd name="T6" fmla="*/ 157 w 326"/>
                    <a:gd name="T7" fmla="*/ 2 h 326"/>
                    <a:gd name="T8" fmla="*/ 3 w 326"/>
                    <a:gd name="T9" fmla="*/ 157 h 326"/>
                    <a:gd name="T10" fmla="*/ 0 w 326"/>
                    <a:gd name="T11" fmla="*/ 163 h 326"/>
                    <a:gd name="T12" fmla="*/ 3 w 326"/>
                    <a:gd name="T13" fmla="*/ 169 h 326"/>
                    <a:gd name="T14" fmla="*/ 157 w 326"/>
                    <a:gd name="T15" fmla="*/ 323 h 326"/>
                    <a:gd name="T16" fmla="*/ 163 w 326"/>
                    <a:gd name="T17" fmla="*/ 326 h 326"/>
                    <a:gd name="T18" fmla="*/ 169 w 326"/>
                    <a:gd name="T19" fmla="*/ 323 h 326"/>
                    <a:gd name="T20" fmla="*/ 323 w 326"/>
                    <a:gd name="T21" fmla="*/ 169 h 326"/>
                    <a:gd name="T22" fmla="*/ 326 w 326"/>
                    <a:gd name="T23" fmla="*/ 163 h 326"/>
                    <a:gd name="T24" fmla="*/ 323 w 326"/>
                    <a:gd name="T25" fmla="*/ 157 h 326"/>
                    <a:gd name="T26" fmla="*/ 306 w 326"/>
                    <a:gd name="T27" fmla="*/ 168 h 326"/>
                    <a:gd name="T28" fmla="*/ 168 w 326"/>
                    <a:gd name="T29" fmla="*/ 306 h 326"/>
                    <a:gd name="T30" fmla="*/ 163 w 326"/>
                    <a:gd name="T31" fmla="*/ 308 h 326"/>
                    <a:gd name="T32" fmla="*/ 157 w 326"/>
                    <a:gd name="T33" fmla="*/ 306 h 326"/>
                    <a:gd name="T34" fmla="*/ 20 w 326"/>
                    <a:gd name="T35" fmla="*/ 168 h 326"/>
                    <a:gd name="T36" fmla="*/ 17 w 326"/>
                    <a:gd name="T37" fmla="*/ 163 h 326"/>
                    <a:gd name="T38" fmla="*/ 20 w 326"/>
                    <a:gd name="T39" fmla="*/ 157 h 326"/>
                    <a:gd name="T40" fmla="*/ 157 w 326"/>
                    <a:gd name="T41" fmla="*/ 19 h 326"/>
                    <a:gd name="T42" fmla="*/ 163 w 326"/>
                    <a:gd name="T43" fmla="*/ 17 h 326"/>
                    <a:gd name="T44" fmla="*/ 168 w 326"/>
                    <a:gd name="T45" fmla="*/ 19 h 326"/>
                    <a:gd name="T46" fmla="*/ 306 w 326"/>
                    <a:gd name="T47" fmla="*/ 157 h 326"/>
                    <a:gd name="T48" fmla="*/ 309 w 326"/>
                    <a:gd name="T49" fmla="*/ 163 h 326"/>
                    <a:gd name="T50" fmla="*/ 306 w 326"/>
                    <a:gd name="T51" fmla="*/ 168 h 3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326" h="326">
                      <a:moveTo>
                        <a:pt x="323" y="157"/>
                      </a:moveTo>
                      <a:cubicBezTo>
                        <a:pt x="169" y="2"/>
                        <a:pt x="169" y="2"/>
                        <a:pt x="169" y="2"/>
                      </a:cubicBezTo>
                      <a:cubicBezTo>
                        <a:pt x="167" y="0"/>
                        <a:pt x="164" y="0"/>
                        <a:pt x="163" y="0"/>
                      </a:cubicBezTo>
                      <a:cubicBezTo>
                        <a:pt x="162" y="0"/>
                        <a:pt x="159" y="0"/>
                        <a:pt x="157" y="2"/>
                      </a:cubicBezTo>
                      <a:cubicBezTo>
                        <a:pt x="3" y="157"/>
                        <a:pt x="3" y="157"/>
                        <a:pt x="3" y="157"/>
                      </a:cubicBezTo>
                      <a:cubicBezTo>
                        <a:pt x="1" y="158"/>
                        <a:pt x="0" y="160"/>
                        <a:pt x="0" y="163"/>
                      </a:cubicBezTo>
                      <a:cubicBezTo>
                        <a:pt x="0" y="165"/>
                        <a:pt x="1" y="167"/>
                        <a:pt x="3" y="169"/>
                      </a:cubicBezTo>
                      <a:cubicBezTo>
                        <a:pt x="157" y="323"/>
                        <a:pt x="157" y="323"/>
                        <a:pt x="157" y="323"/>
                      </a:cubicBezTo>
                      <a:cubicBezTo>
                        <a:pt x="159" y="325"/>
                        <a:pt x="162" y="326"/>
                        <a:pt x="163" y="326"/>
                      </a:cubicBezTo>
                      <a:cubicBezTo>
                        <a:pt x="164" y="326"/>
                        <a:pt x="167" y="325"/>
                        <a:pt x="169" y="323"/>
                      </a:cubicBezTo>
                      <a:cubicBezTo>
                        <a:pt x="323" y="169"/>
                        <a:pt x="323" y="169"/>
                        <a:pt x="323" y="169"/>
                      </a:cubicBezTo>
                      <a:cubicBezTo>
                        <a:pt x="325" y="167"/>
                        <a:pt x="326" y="164"/>
                        <a:pt x="326" y="163"/>
                      </a:cubicBezTo>
                      <a:cubicBezTo>
                        <a:pt x="326" y="161"/>
                        <a:pt x="325" y="159"/>
                        <a:pt x="323" y="157"/>
                      </a:cubicBezTo>
                      <a:close/>
                      <a:moveTo>
                        <a:pt x="306" y="168"/>
                      </a:moveTo>
                      <a:cubicBezTo>
                        <a:pt x="168" y="306"/>
                        <a:pt x="168" y="306"/>
                        <a:pt x="168" y="306"/>
                      </a:cubicBezTo>
                      <a:cubicBezTo>
                        <a:pt x="167" y="308"/>
                        <a:pt x="164" y="308"/>
                        <a:pt x="163" y="308"/>
                      </a:cubicBezTo>
                      <a:cubicBezTo>
                        <a:pt x="162" y="308"/>
                        <a:pt x="159" y="308"/>
                        <a:pt x="157" y="306"/>
                      </a:cubicBezTo>
                      <a:cubicBezTo>
                        <a:pt x="20" y="168"/>
                        <a:pt x="20" y="168"/>
                        <a:pt x="20" y="168"/>
                      </a:cubicBezTo>
                      <a:cubicBezTo>
                        <a:pt x="18" y="167"/>
                        <a:pt x="17" y="165"/>
                        <a:pt x="17" y="163"/>
                      </a:cubicBezTo>
                      <a:cubicBezTo>
                        <a:pt x="17" y="161"/>
                        <a:pt x="18" y="159"/>
                        <a:pt x="20" y="157"/>
                      </a:cubicBezTo>
                      <a:cubicBezTo>
                        <a:pt x="157" y="19"/>
                        <a:pt x="157" y="19"/>
                        <a:pt x="157" y="19"/>
                      </a:cubicBezTo>
                      <a:cubicBezTo>
                        <a:pt x="159" y="17"/>
                        <a:pt x="162" y="17"/>
                        <a:pt x="163" y="17"/>
                      </a:cubicBezTo>
                      <a:cubicBezTo>
                        <a:pt x="164" y="17"/>
                        <a:pt x="167" y="17"/>
                        <a:pt x="168" y="19"/>
                      </a:cubicBezTo>
                      <a:cubicBezTo>
                        <a:pt x="306" y="157"/>
                        <a:pt x="306" y="157"/>
                        <a:pt x="306" y="157"/>
                      </a:cubicBezTo>
                      <a:cubicBezTo>
                        <a:pt x="308" y="159"/>
                        <a:pt x="309" y="161"/>
                        <a:pt x="309" y="163"/>
                      </a:cubicBezTo>
                      <a:cubicBezTo>
                        <a:pt x="309" y="164"/>
                        <a:pt x="308" y="166"/>
                        <a:pt x="306" y="168"/>
                      </a:cubicBezTo>
                      <a:close/>
                    </a:path>
                  </a:pathLst>
                </a:custGeom>
                <a:solidFill>
                  <a:sysClr val="windowText" lastClr="000000">
                    <a:lumMod val="85000"/>
                    <a:lumOff val="15000"/>
                  </a:sysClr>
                </a:solidFill>
                <a:ln>
                  <a:noFill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sz="1800" kern="0">
                    <a:solidFill>
                      <a:prstClr val="black"/>
                    </a:solidFill>
                    <a:cs typeface="Angsana New" pitchFamily="18" charset="-34"/>
                  </a:endParaRPr>
                </a:p>
              </p:txBody>
            </p:sp>
          </p:grpSp>
        </p:grpSp>
        <p:sp>
          <p:nvSpPr>
            <p:cNvPr id="84" name="TextBox 83">
              <a:extLst>
                <a:ext uri="{FF2B5EF4-FFF2-40B4-BE49-F238E27FC236}"/>
              </a:extLst>
            </p:cNvPr>
            <p:cNvSpPr txBox="1"/>
            <p:nvPr/>
          </p:nvSpPr>
          <p:spPr>
            <a:xfrm>
              <a:off x="6372083" y="4483061"/>
              <a:ext cx="1188459" cy="574668"/>
            </a:xfrm>
            <a:prstGeom prst="rect">
              <a:avLst/>
            </a:prstGeom>
            <a:noFill/>
          </p:spPr>
          <p:txBody>
            <a:bodyPr anchor="ctr">
              <a:spAutoFit/>
            </a:bodyPr>
            <a:lstStyle/>
            <a:p>
              <a:pPr algn="ctr" defTabSz="1218987">
                <a:defRPr/>
              </a:pPr>
              <a:r>
                <a:rPr lang="th-TH" b="1" kern="0" dirty="0">
                  <a:solidFill>
                    <a:prstClr val="black"/>
                  </a:solidFill>
                  <a:latin typeface="Arial" pitchFamily="34" charset="0"/>
                  <a:cs typeface="Arial" panose="020B0604020202020204" pitchFamily="34" charset="0"/>
                </a:rPr>
                <a:t>ปีที่ </a:t>
              </a:r>
              <a:r>
                <a:rPr lang="en-US" b="1" kern="0" dirty="0" smtClean="0">
                  <a:solidFill>
                    <a:prstClr val="black"/>
                  </a:solidFill>
                  <a:latin typeface="Arial" pitchFamily="34" charset="0"/>
                  <a:cs typeface="Arial" panose="020B0604020202020204" pitchFamily="34" charset="0"/>
                </a:rPr>
                <a:t>4-5</a:t>
              </a:r>
              <a:endParaRPr lang="en-US" b="1" kern="0" dirty="0">
                <a:solidFill>
                  <a:prstClr val="black"/>
                </a:solidFill>
                <a:latin typeface="Arial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6324" name="Group 85"/>
          <p:cNvGrpSpPr>
            <a:grpSpLocks/>
          </p:cNvGrpSpPr>
          <p:nvPr/>
        </p:nvGrpSpPr>
        <p:grpSpPr bwMode="auto">
          <a:xfrm>
            <a:off x="2968666" y="2895600"/>
            <a:ext cx="1327314" cy="1905000"/>
            <a:chOff x="6285507" y="4056652"/>
            <a:chExt cx="1361612" cy="1952296"/>
          </a:xfrm>
        </p:grpSpPr>
        <p:grpSp>
          <p:nvGrpSpPr>
            <p:cNvPr id="56354" name="Group 86"/>
            <p:cNvGrpSpPr>
              <a:grpSpLocks/>
            </p:cNvGrpSpPr>
            <p:nvPr/>
          </p:nvGrpSpPr>
          <p:grpSpPr bwMode="auto">
            <a:xfrm>
              <a:off x="6285507" y="4056652"/>
              <a:ext cx="1361612" cy="1952296"/>
              <a:chOff x="5808789" y="2272281"/>
              <a:chExt cx="1993536" cy="2858355"/>
            </a:xfrm>
          </p:grpSpPr>
          <p:sp>
            <p:nvSpPr>
              <p:cNvPr id="89" name="Rectangle 88">
                <a:extLst>
                  <a:ext uri="{FF2B5EF4-FFF2-40B4-BE49-F238E27FC236}"/>
                </a:extLst>
              </p:cNvPr>
              <p:cNvSpPr/>
              <p:nvPr/>
            </p:nvSpPr>
            <p:spPr>
              <a:xfrm>
                <a:off x="6719589" y="4189762"/>
                <a:ext cx="190524" cy="940874"/>
              </a:xfrm>
              <a:prstGeom prst="rect">
                <a:avLst/>
              </a:prstGeom>
              <a:gradFill>
                <a:gsLst>
                  <a:gs pos="0">
                    <a:sysClr val="windowText" lastClr="000000">
                      <a:lumMod val="75000"/>
                      <a:lumOff val="25000"/>
                      <a:shade val="30000"/>
                      <a:satMod val="115000"/>
                    </a:sysClr>
                  </a:gs>
                  <a:gs pos="50000">
                    <a:sysClr val="window" lastClr="FFFFFF"/>
                  </a:gs>
                  <a:gs pos="100000">
                    <a:sysClr val="windowText" lastClr="000000">
                      <a:lumMod val="75000"/>
                      <a:lumOff val="25000"/>
                      <a:shade val="100000"/>
                      <a:satMod val="115000"/>
                    </a:sysClr>
                  </a:gs>
                </a:gsLst>
                <a:lin ang="0" scaled="0"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en-US" sz="1800" kern="0">
                  <a:solidFill>
                    <a:prstClr val="white"/>
                  </a:solidFill>
                  <a:cs typeface="Angsana New" pitchFamily="18" charset="-34"/>
                </a:endParaRPr>
              </a:p>
            </p:txBody>
          </p:sp>
          <p:grpSp>
            <p:nvGrpSpPr>
              <p:cNvPr id="56357" name="Group 89"/>
              <p:cNvGrpSpPr>
                <a:grpSpLocks/>
              </p:cNvGrpSpPr>
              <p:nvPr/>
            </p:nvGrpSpPr>
            <p:grpSpPr bwMode="auto">
              <a:xfrm>
                <a:off x="5808789" y="2272281"/>
                <a:ext cx="1993536" cy="1989348"/>
                <a:chOff x="8140701" y="1890712"/>
                <a:chExt cx="1511300" cy="1508125"/>
              </a:xfrm>
            </p:grpSpPr>
            <p:sp>
              <p:nvSpPr>
                <p:cNvPr id="91" name="Freeform 25">
                  <a:extLst>
                    <a:ext uri="{FF2B5EF4-FFF2-40B4-BE49-F238E27FC236}"/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140701" y="1890712"/>
                  <a:ext cx="1511300" cy="1507816"/>
                </a:xfrm>
                <a:custGeom>
                  <a:avLst/>
                  <a:gdLst>
                    <a:gd name="T0" fmla="*/ 385 w 402"/>
                    <a:gd name="T1" fmla="*/ 171 h 401"/>
                    <a:gd name="T2" fmla="*/ 385 w 402"/>
                    <a:gd name="T3" fmla="*/ 231 h 401"/>
                    <a:gd name="T4" fmla="*/ 231 w 402"/>
                    <a:gd name="T5" fmla="*/ 385 h 401"/>
                    <a:gd name="T6" fmla="*/ 171 w 402"/>
                    <a:gd name="T7" fmla="*/ 385 h 401"/>
                    <a:gd name="T8" fmla="*/ 17 w 402"/>
                    <a:gd name="T9" fmla="*/ 231 h 401"/>
                    <a:gd name="T10" fmla="*/ 17 w 402"/>
                    <a:gd name="T11" fmla="*/ 171 h 401"/>
                    <a:gd name="T12" fmla="*/ 171 w 402"/>
                    <a:gd name="T13" fmla="*/ 17 h 401"/>
                    <a:gd name="T14" fmla="*/ 231 w 402"/>
                    <a:gd name="T15" fmla="*/ 17 h 401"/>
                    <a:gd name="T16" fmla="*/ 385 w 402"/>
                    <a:gd name="T17" fmla="*/ 171 h 4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02" h="401">
                      <a:moveTo>
                        <a:pt x="385" y="171"/>
                      </a:moveTo>
                      <a:cubicBezTo>
                        <a:pt x="402" y="187"/>
                        <a:pt x="402" y="214"/>
                        <a:pt x="385" y="231"/>
                      </a:cubicBezTo>
                      <a:cubicBezTo>
                        <a:pt x="231" y="385"/>
                        <a:pt x="231" y="385"/>
                        <a:pt x="231" y="385"/>
                      </a:cubicBezTo>
                      <a:cubicBezTo>
                        <a:pt x="214" y="401"/>
                        <a:pt x="187" y="401"/>
                        <a:pt x="171" y="385"/>
                      </a:cubicBezTo>
                      <a:cubicBezTo>
                        <a:pt x="17" y="231"/>
                        <a:pt x="17" y="231"/>
                        <a:pt x="17" y="231"/>
                      </a:cubicBezTo>
                      <a:cubicBezTo>
                        <a:pt x="0" y="214"/>
                        <a:pt x="0" y="187"/>
                        <a:pt x="17" y="171"/>
                      </a:cubicBezTo>
                      <a:cubicBezTo>
                        <a:pt x="171" y="17"/>
                        <a:pt x="171" y="17"/>
                        <a:pt x="171" y="17"/>
                      </a:cubicBezTo>
                      <a:cubicBezTo>
                        <a:pt x="187" y="0"/>
                        <a:pt x="214" y="0"/>
                        <a:pt x="231" y="17"/>
                      </a:cubicBezTo>
                      <a:lnTo>
                        <a:pt x="385" y="171"/>
                      </a:lnTo>
                      <a:close/>
                    </a:path>
                  </a:pathLst>
                </a:custGeom>
                <a:solidFill>
                  <a:srgbClr val="F1C96C">
                    <a:lumMod val="75000"/>
                  </a:srgbClr>
                </a:solidFill>
                <a:ln>
                  <a:noFill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sz="1800" kern="0">
                    <a:solidFill>
                      <a:prstClr val="black"/>
                    </a:solidFill>
                    <a:cs typeface="Angsana New" pitchFamily="18" charset="-34"/>
                  </a:endParaRPr>
                </a:p>
              </p:txBody>
            </p:sp>
            <p:sp>
              <p:nvSpPr>
                <p:cNvPr id="92" name="Freeform 26">
                  <a:extLst>
                    <a:ext uri="{FF2B5EF4-FFF2-40B4-BE49-F238E27FC236}"/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8283376" y="2033368"/>
                  <a:ext cx="1225950" cy="1227921"/>
                </a:xfrm>
                <a:custGeom>
                  <a:avLst/>
                  <a:gdLst>
                    <a:gd name="T0" fmla="*/ 323 w 326"/>
                    <a:gd name="T1" fmla="*/ 157 h 326"/>
                    <a:gd name="T2" fmla="*/ 169 w 326"/>
                    <a:gd name="T3" fmla="*/ 2 h 326"/>
                    <a:gd name="T4" fmla="*/ 163 w 326"/>
                    <a:gd name="T5" fmla="*/ 0 h 326"/>
                    <a:gd name="T6" fmla="*/ 157 w 326"/>
                    <a:gd name="T7" fmla="*/ 2 h 326"/>
                    <a:gd name="T8" fmla="*/ 3 w 326"/>
                    <a:gd name="T9" fmla="*/ 157 h 326"/>
                    <a:gd name="T10" fmla="*/ 0 w 326"/>
                    <a:gd name="T11" fmla="*/ 163 h 326"/>
                    <a:gd name="T12" fmla="*/ 3 w 326"/>
                    <a:gd name="T13" fmla="*/ 169 h 326"/>
                    <a:gd name="T14" fmla="*/ 157 w 326"/>
                    <a:gd name="T15" fmla="*/ 323 h 326"/>
                    <a:gd name="T16" fmla="*/ 163 w 326"/>
                    <a:gd name="T17" fmla="*/ 326 h 326"/>
                    <a:gd name="T18" fmla="*/ 169 w 326"/>
                    <a:gd name="T19" fmla="*/ 323 h 326"/>
                    <a:gd name="T20" fmla="*/ 323 w 326"/>
                    <a:gd name="T21" fmla="*/ 169 h 326"/>
                    <a:gd name="T22" fmla="*/ 326 w 326"/>
                    <a:gd name="T23" fmla="*/ 163 h 326"/>
                    <a:gd name="T24" fmla="*/ 323 w 326"/>
                    <a:gd name="T25" fmla="*/ 157 h 326"/>
                    <a:gd name="T26" fmla="*/ 306 w 326"/>
                    <a:gd name="T27" fmla="*/ 168 h 326"/>
                    <a:gd name="T28" fmla="*/ 168 w 326"/>
                    <a:gd name="T29" fmla="*/ 306 h 326"/>
                    <a:gd name="T30" fmla="*/ 163 w 326"/>
                    <a:gd name="T31" fmla="*/ 308 h 326"/>
                    <a:gd name="T32" fmla="*/ 157 w 326"/>
                    <a:gd name="T33" fmla="*/ 306 h 326"/>
                    <a:gd name="T34" fmla="*/ 20 w 326"/>
                    <a:gd name="T35" fmla="*/ 168 h 326"/>
                    <a:gd name="T36" fmla="*/ 17 w 326"/>
                    <a:gd name="T37" fmla="*/ 163 h 326"/>
                    <a:gd name="T38" fmla="*/ 20 w 326"/>
                    <a:gd name="T39" fmla="*/ 157 h 326"/>
                    <a:gd name="T40" fmla="*/ 157 w 326"/>
                    <a:gd name="T41" fmla="*/ 19 h 326"/>
                    <a:gd name="T42" fmla="*/ 163 w 326"/>
                    <a:gd name="T43" fmla="*/ 17 h 326"/>
                    <a:gd name="T44" fmla="*/ 168 w 326"/>
                    <a:gd name="T45" fmla="*/ 19 h 326"/>
                    <a:gd name="T46" fmla="*/ 306 w 326"/>
                    <a:gd name="T47" fmla="*/ 157 h 326"/>
                    <a:gd name="T48" fmla="*/ 309 w 326"/>
                    <a:gd name="T49" fmla="*/ 163 h 326"/>
                    <a:gd name="T50" fmla="*/ 306 w 326"/>
                    <a:gd name="T51" fmla="*/ 168 h 3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326" h="326">
                      <a:moveTo>
                        <a:pt x="323" y="157"/>
                      </a:moveTo>
                      <a:cubicBezTo>
                        <a:pt x="169" y="2"/>
                        <a:pt x="169" y="2"/>
                        <a:pt x="169" y="2"/>
                      </a:cubicBezTo>
                      <a:cubicBezTo>
                        <a:pt x="167" y="0"/>
                        <a:pt x="164" y="0"/>
                        <a:pt x="163" y="0"/>
                      </a:cubicBezTo>
                      <a:cubicBezTo>
                        <a:pt x="162" y="0"/>
                        <a:pt x="159" y="0"/>
                        <a:pt x="157" y="2"/>
                      </a:cubicBezTo>
                      <a:cubicBezTo>
                        <a:pt x="3" y="157"/>
                        <a:pt x="3" y="157"/>
                        <a:pt x="3" y="157"/>
                      </a:cubicBezTo>
                      <a:cubicBezTo>
                        <a:pt x="1" y="158"/>
                        <a:pt x="0" y="160"/>
                        <a:pt x="0" y="163"/>
                      </a:cubicBezTo>
                      <a:cubicBezTo>
                        <a:pt x="0" y="165"/>
                        <a:pt x="1" y="167"/>
                        <a:pt x="3" y="169"/>
                      </a:cubicBezTo>
                      <a:cubicBezTo>
                        <a:pt x="157" y="323"/>
                        <a:pt x="157" y="323"/>
                        <a:pt x="157" y="323"/>
                      </a:cubicBezTo>
                      <a:cubicBezTo>
                        <a:pt x="159" y="325"/>
                        <a:pt x="162" y="326"/>
                        <a:pt x="163" y="326"/>
                      </a:cubicBezTo>
                      <a:cubicBezTo>
                        <a:pt x="164" y="326"/>
                        <a:pt x="167" y="325"/>
                        <a:pt x="169" y="323"/>
                      </a:cubicBezTo>
                      <a:cubicBezTo>
                        <a:pt x="323" y="169"/>
                        <a:pt x="323" y="169"/>
                        <a:pt x="323" y="169"/>
                      </a:cubicBezTo>
                      <a:cubicBezTo>
                        <a:pt x="325" y="167"/>
                        <a:pt x="326" y="164"/>
                        <a:pt x="326" y="163"/>
                      </a:cubicBezTo>
                      <a:cubicBezTo>
                        <a:pt x="326" y="161"/>
                        <a:pt x="325" y="159"/>
                        <a:pt x="323" y="157"/>
                      </a:cubicBezTo>
                      <a:close/>
                      <a:moveTo>
                        <a:pt x="306" y="168"/>
                      </a:moveTo>
                      <a:cubicBezTo>
                        <a:pt x="168" y="306"/>
                        <a:pt x="168" y="306"/>
                        <a:pt x="168" y="306"/>
                      </a:cubicBezTo>
                      <a:cubicBezTo>
                        <a:pt x="167" y="308"/>
                        <a:pt x="164" y="308"/>
                        <a:pt x="163" y="308"/>
                      </a:cubicBezTo>
                      <a:cubicBezTo>
                        <a:pt x="162" y="308"/>
                        <a:pt x="159" y="308"/>
                        <a:pt x="157" y="306"/>
                      </a:cubicBezTo>
                      <a:cubicBezTo>
                        <a:pt x="20" y="168"/>
                        <a:pt x="20" y="168"/>
                        <a:pt x="20" y="168"/>
                      </a:cubicBezTo>
                      <a:cubicBezTo>
                        <a:pt x="18" y="167"/>
                        <a:pt x="17" y="165"/>
                        <a:pt x="17" y="163"/>
                      </a:cubicBezTo>
                      <a:cubicBezTo>
                        <a:pt x="17" y="161"/>
                        <a:pt x="18" y="159"/>
                        <a:pt x="20" y="157"/>
                      </a:cubicBezTo>
                      <a:cubicBezTo>
                        <a:pt x="157" y="19"/>
                        <a:pt x="157" y="19"/>
                        <a:pt x="157" y="19"/>
                      </a:cubicBezTo>
                      <a:cubicBezTo>
                        <a:pt x="159" y="17"/>
                        <a:pt x="162" y="17"/>
                        <a:pt x="163" y="17"/>
                      </a:cubicBezTo>
                      <a:cubicBezTo>
                        <a:pt x="164" y="17"/>
                        <a:pt x="167" y="17"/>
                        <a:pt x="168" y="19"/>
                      </a:cubicBezTo>
                      <a:cubicBezTo>
                        <a:pt x="306" y="157"/>
                        <a:pt x="306" y="157"/>
                        <a:pt x="306" y="157"/>
                      </a:cubicBezTo>
                      <a:cubicBezTo>
                        <a:pt x="308" y="159"/>
                        <a:pt x="309" y="161"/>
                        <a:pt x="309" y="163"/>
                      </a:cubicBezTo>
                      <a:cubicBezTo>
                        <a:pt x="309" y="164"/>
                        <a:pt x="308" y="166"/>
                        <a:pt x="306" y="168"/>
                      </a:cubicBezTo>
                      <a:close/>
                    </a:path>
                  </a:pathLst>
                </a:custGeom>
                <a:solidFill>
                  <a:sysClr val="windowText" lastClr="000000">
                    <a:lumMod val="85000"/>
                    <a:lumOff val="15000"/>
                  </a:sysClr>
                </a:solidFill>
                <a:ln>
                  <a:noFill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sz="1800" kern="0">
                    <a:solidFill>
                      <a:prstClr val="black"/>
                    </a:solidFill>
                    <a:cs typeface="Angsana New" pitchFamily="18" charset="-34"/>
                  </a:endParaRPr>
                </a:p>
              </p:txBody>
            </p:sp>
          </p:grpSp>
        </p:grpSp>
        <p:sp>
          <p:nvSpPr>
            <p:cNvPr id="88" name="TextBox 87">
              <a:extLst>
                <a:ext uri="{FF2B5EF4-FFF2-40B4-BE49-F238E27FC236}"/>
              </a:extLst>
            </p:cNvPr>
            <p:cNvSpPr txBox="1"/>
            <p:nvPr/>
          </p:nvSpPr>
          <p:spPr>
            <a:xfrm>
              <a:off x="6371203" y="4523577"/>
              <a:ext cx="1190220" cy="492954"/>
            </a:xfrm>
            <a:prstGeom prst="rect">
              <a:avLst/>
            </a:prstGeom>
            <a:noFill/>
          </p:spPr>
          <p:txBody>
            <a:bodyPr anchor="ctr">
              <a:spAutoFit/>
            </a:bodyPr>
            <a:lstStyle/>
            <a:p>
              <a:pPr algn="ctr" defTabSz="1218987">
                <a:defRPr/>
              </a:pPr>
              <a:r>
                <a:rPr lang="th-TH" sz="1800" b="1" kern="0" dirty="0">
                  <a:solidFill>
                    <a:prstClr val="black"/>
                  </a:solidFill>
                  <a:latin typeface="Arial" pitchFamily="34" charset="0"/>
                  <a:cs typeface="Arial" panose="020B0604020202020204" pitchFamily="34" charset="0"/>
                </a:rPr>
                <a:t>ปีที่ </a:t>
              </a:r>
              <a:r>
                <a:rPr lang="en-US" sz="1800" b="1" kern="0" dirty="0">
                  <a:solidFill>
                    <a:prstClr val="black"/>
                  </a:solidFill>
                  <a:latin typeface="Arial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grpSp>
        <p:nvGrpSpPr>
          <p:cNvPr id="56325" name="Group 92"/>
          <p:cNvGrpSpPr>
            <a:grpSpLocks/>
          </p:cNvGrpSpPr>
          <p:nvPr/>
        </p:nvGrpSpPr>
        <p:grpSpPr bwMode="auto">
          <a:xfrm>
            <a:off x="4009797" y="1143000"/>
            <a:ext cx="996259" cy="1466850"/>
            <a:chOff x="6285507" y="4056652"/>
            <a:chExt cx="1361612" cy="1952296"/>
          </a:xfrm>
        </p:grpSpPr>
        <p:grpSp>
          <p:nvGrpSpPr>
            <p:cNvPr id="56348" name="Group 93"/>
            <p:cNvGrpSpPr>
              <a:grpSpLocks/>
            </p:cNvGrpSpPr>
            <p:nvPr/>
          </p:nvGrpSpPr>
          <p:grpSpPr bwMode="auto">
            <a:xfrm>
              <a:off x="6285507" y="4056652"/>
              <a:ext cx="1361612" cy="1952296"/>
              <a:chOff x="5808789" y="2272281"/>
              <a:chExt cx="1993536" cy="2858355"/>
            </a:xfrm>
          </p:grpSpPr>
          <p:sp>
            <p:nvSpPr>
              <p:cNvPr id="96" name="Rectangle 95">
                <a:extLst>
                  <a:ext uri="{FF2B5EF4-FFF2-40B4-BE49-F238E27FC236}"/>
                </a:extLst>
              </p:cNvPr>
              <p:cNvSpPr/>
              <p:nvPr/>
            </p:nvSpPr>
            <p:spPr>
              <a:xfrm>
                <a:off x="6718882" y="4190225"/>
                <a:ext cx="191924" cy="940411"/>
              </a:xfrm>
              <a:prstGeom prst="rect">
                <a:avLst/>
              </a:prstGeom>
              <a:gradFill>
                <a:gsLst>
                  <a:gs pos="0">
                    <a:sysClr val="windowText" lastClr="000000">
                      <a:lumMod val="75000"/>
                      <a:lumOff val="25000"/>
                      <a:shade val="30000"/>
                      <a:satMod val="115000"/>
                    </a:sysClr>
                  </a:gs>
                  <a:gs pos="50000">
                    <a:sysClr val="window" lastClr="FFFFFF"/>
                  </a:gs>
                  <a:gs pos="100000">
                    <a:sysClr val="windowText" lastClr="000000">
                      <a:lumMod val="75000"/>
                      <a:lumOff val="25000"/>
                      <a:shade val="100000"/>
                      <a:satMod val="115000"/>
                    </a:sysClr>
                  </a:gs>
                </a:gsLst>
                <a:lin ang="0" scaled="0"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en-US" sz="1800" kern="0">
                  <a:solidFill>
                    <a:prstClr val="white"/>
                  </a:solidFill>
                  <a:cs typeface="Angsana New" pitchFamily="18" charset="-34"/>
                </a:endParaRPr>
              </a:p>
            </p:txBody>
          </p:sp>
          <p:grpSp>
            <p:nvGrpSpPr>
              <p:cNvPr id="56351" name="Group 96"/>
              <p:cNvGrpSpPr>
                <a:grpSpLocks/>
              </p:cNvGrpSpPr>
              <p:nvPr/>
            </p:nvGrpSpPr>
            <p:grpSpPr bwMode="auto">
              <a:xfrm>
                <a:off x="5808789" y="2272281"/>
                <a:ext cx="1993536" cy="1989348"/>
                <a:chOff x="8140701" y="1890712"/>
                <a:chExt cx="1511300" cy="1508125"/>
              </a:xfrm>
            </p:grpSpPr>
            <p:sp>
              <p:nvSpPr>
                <p:cNvPr id="98" name="Freeform 25">
                  <a:extLst>
                    <a:ext uri="{FF2B5EF4-FFF2-40B4-BE49-F238E27FC236}"/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140701" y="1890712"/>
                  <a:ext cx="1511300" cy="1507933"/>
                </a:xfrm>
                <a:custGeom>
                  <a:avLst/>
                  <a:gdLst>
                    <a:gd name="T0" fmla="*/ 385 w 402"/>
                    <a:gd name="T1" fmla="*/ 171 h 401"/>
                    <a:gd name="T2" fmla="*/ 385 w 402"/>
                    <a:gd name="T3" fmla="*/ 231 h 401"/>
                    <a:gd name="T4" fmla="*/ 231 w 402"/>
                    <a:gd name="T5" fmla="*/ 385 h 401"/>
                    <a:gd name="T6" fmla="*/ 171 w 402"/>
                    <a:gd name="T7" fmla="*/ 385 h 401"/>
                    <a:gd name="T8" fmla="*/ 17 w 402"/>
                    <a:gd name="T9" fmla="*/ 231 h 401"/>
                    <a:gd name="T10" fmla="*/ 17 w 402"/>
                    <a:gd name="T11" fmla="*/ 171 h 401"/>
                    <a:gd name="T12" fmla="*/ 171 w 402"/>
                    <a:gd name="T13" fmla="*/ 17 h 401"/>
                    <a:gd name="T14" fmla="*/ 231 w 402"/>
                    <a:gd name="T15" fmla="*/ 17 h 401"/>
                    <a:gd name="T16" fmla="*/ 385 w 402"/>
                    <a:gd name="T17" fmla="*/ 171 h 4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02" h="401">
                      <a:moveTo>
                        <a:pt x="385" y="171"/>
                      </a:moveTo>
                      <a:cubicBezTo>
                        <a:pt x="402" y="187"/>
                        <a:pt x="402" y="214"/>
                        <a:pt x="385" y="231"/>
                      </a:cubicBezTo>
                      <a:cubicBezTo>
                        <a:pt x="231" y="385"/>
                        <a:pt x="231" y="385"/>
                        <a:pt x="231" y="385"/>
                      </a:cubicBezTo>
                      <a:cubicBezTo>
                        <a:pt x="214" y="401"/>
                        <a:pt x="187" y="401"/>
                        <a:pt x="171" y="385"/>
                      </a:cubicBezTo>
                      <a:cubicBezTo>
                        <a:pt x="17" y="231"/>
                        <a:pt x="17" y="231"/>
                        <a:pt x="17" y="231"/>
                      </a:cubicBezTo>
                      <a:cubicBezTo>
                        <a:pt x="0" y="214"/>
                        <a:pt x="0" y="187"/>
                        <a:pt x="17" y="171"/>
                      </a:cubicBezTo>
                      <a:cubicBezTo>
                        <a:pt x="171" y="17"/>
                        <a:pt x="171" y="17"/>
                        <a:pt x="171" y="17"/>
                      </a:cubicBezTo>
                      <a:cubicBezTo>
                        <a:pt x="187" y="0"/>
                        <a:pt x="214" y="0"/>
                        <a:pt x="231" y="17"/>
                      </a:cubicBezTo>
                      <a:lnTo>
                        <a:pt x="385" y="171"/>
                      </a:lnTo>
                      <a:close/>
                    </a:path>
                  </a:pathLst>
                </a:custGeom>
                <a:solidFill>
                  <a:srgbClr val="F1C96C">
                    <a:lumMod val="75000"/>
                  </a:srgbClr>
                </a:solidFill>
                <a:ln>
                  <a:noFill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sz="1800" kern="0">
                    <a:solidFill>
                      <a:prstClr val="black"/>
                    </a:solidFill>
                    <a:cs typeface="Angsana New" pitchFamily="18" charset="-34"/>
                  </a:endParaRPr>
                </a:p>
              </p:txBody>
            </p:sp>
            <p:sp>
              <p:nvSpPr>
                <p:cNvPr id="99" name="Freeform 26">
                  <a:extLst>
                    <a:ext uri="{FF2B5EF4-FFF2-40B4-BE49-F238E27FC236}"/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8283853" y="2033767"/>
                  <a:ext cx="1224998" cy="1226513"/>
                </a:xfrm>
                <a:custGeom>
                  <a:avLst/>
                  <a:gdLst>
                    <a:gd name="T0" fmla="*/ 323 w 326"/>
                    <a:gd name="T1" fmla="*/ 157 h 326"/>
                    <a:gd name="T2" fmla="*/ 169 w 326"/>
                    <a:gd name="T3" fmla="*/ 2 h 326"/>
                    <a:gd name="T4" fmla="*/ 163 w 326"/>
                    <a:gd name="T5" fmla="*/ 0 h 326"/>
                    <a:gd name="T6" fmla="*/ 157 w 326"/>
                    <a:gd name="T7" fmla="*/ 2 h 326"/>
                    <a:gd name="T8" fmla="*/ 3 w 326"/>
                    <a:gd name="T9" fmla="*/ 157 h 326"/>
                    <a:gd name="T10" fmla="*/ 0 w 326"/>
                    <a:gd name="T11" fmla="*/ 163 h 326"/>
                    <a:gd name="T12" fmla="*/ 3 w 326"/>
                    <a:gd name="T13" fmla="*/ 169 h 326"/>
                    <a:gd name="T14" fmla="*/ 157 w 326"/>
                    <a:gd name="T15" fmla="*/ 323 h 326"/>
                    <a:gd name="T16" fmla="*/ 163 w 326"/>
                    <a:gd name="T17" fmla="*/ 326 h 326"/>
                    <a:gd name="T18" fmla="*/ 169 w 326"/>
                    <a:gd name="T19" fmla="*/ 323 h 326"/>
                    <a:gd name="T20" fmla="*/ 323 w 326"/>
                    <a:gd name="T21" fmla="*/ 169 h 326"/>
                    <a:gd name="T22" fmla="*/ 326 w 326"/>
                    <a:gd name="T23" fmla="*/ 163 h 326"/>
                    <a:gd name="T24" fmla="*/ 323 w 326"/>
                    <a:gd name="T25" fmla="*/ 157 h 326"/>
                    <a:gd name="T26" fmla="*/ 306 w 326"/>
                    <a:gd name="T27" fmla="*/ 168 h 326"/>
                    <a:gd name="T28" fmla="*/ 168 w 326"/>
                    <a:gd name="T29" fmla="*/ 306 h 326"/>
                    <a:gd name="T30" fmla="*/ 163 w 326"/>
                    <a:gd name="T31" fmla="*/ 308 h 326"/>
                    <a:gd name="T32" fmla="*/ 157 w 326"/>
                    <a:gd name="T33" fmla="*/ 306 h 326"/>
                    <a:gd name="T34" fmla="*/ 20 w 326"/>
                    <a:gd name="T35" fmla="*/ 168 h 326"/>
                    <a:gd name="T36" fmla="*/ 17 w 326"/>
                    <a:gd name="T37" fmla="*/ 163 h 326"/>
                    <a:gd name="T38" fmla="*/ 20 w 326"/>
                    <a:gd name="T39" fmla="*/ 157 h 326"/>
                    <a:gd name="T40" fmla="*/ 157 w 326"/>
                    <a:gd name="T41" fmla="*/ 19 h 326"/>
                    <a:gd name="T42" fmla="*/ 163 w 326"/>
                    <a:gd name="T43" fmla="*/ 17 h 326"/>
                    <a:gd name="T44" fmla="*/ 168 w 326"/>
                    <a:gd name="T45" fmla="*/ 19 h 326"/>
                    <a:gd name="T46" fmla="*/ 306 w 326"/>
                    <a:gd name="T47" fmla="*/ 157 h 326"/>
                    <a:gd name="T48" fmla="*/ 309 w 326"/>
                    <a:gd name="T49" fmla="*/ 163 h 326"/>
                    <a:gd name="T50" fmla="*/ 306 w 326"/>
                    <a:gd name="T51" fmla="*/ 168 h 3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326" h="326">
                      <a:moveTo>
                        <a:pt x="323" y="157"/>
                      </a:moveTo>
                      <a:cubicBezTo>
                        <a:pt x="169" y="2"/>
                        <a:pt x="169" y="2"/>
                        <a:pt x="169" y="2"/>
                      </a:cubicBezTo>
                      <a:cubicBezTo>
                        <a:pt x="167" y="0"/>
                        <a:pt x="164" y="0"/>
                        <a:pt x="163" y="0"/>
                      </a:cubicBezTo>
                      <a:cubicBezTo>
                        <a:pt x="162" y="0"/>
                        <a:pt x="159" y="0"/>
                        <a:pt x="157" y="2"/>
                      </a:cubicBezTo>
                      <a:cubicBezTo>
                        <a:pt x="3" y="157"/>
                        <a:pt x="3" y="157"/>
                        <a:pt x="3" y="157"/>
                      </a:cubicBezTo>
                      <a:cubicBezTo>
                        <a:pt x="1" y="158"/>
                        <a:pt x="0" y="160"/>
                        <a:pt x="0" y="163"/>
                      </a:cubicBezTo>
                      <a:cubicBezTo>
                        <a:pt x="0" y="165"/>
                        <a:pt x="1" y="167"/>
                        <a:pt x="3" y="169"/>
                      </a:cubicBezTo>
                      <a:cubicBezTo>
                        <a:pt x="157" y="323"/>
                        <a:pt x="157" y="323"/>
                        <a:pt x="157" y="323"/>
                      </a:cubicBezTo>
                      <a:cubicBezTo>
                        <a:pt x="159" y="325"/>
                        <a:pt x="162" y="326"/>
                        <a:pt x="163" y="326"/>
                      </a:cubicBezTo>
                      <a:cubicBezTo>
                        <a:pt x="164" y="326"/>
                        <a:pt x="167" y="325"/>
                        <a:pt x="169" y="323"/>
                      </a:cubicBezTo>
                      <a:cubicBezTo>
                        <a:pt x="323" y="169"/>
                        <a:pt x="323" y="169"/>
                        <a:pt x="323" y="169"/>
                      </a:cubicBezTo>
                      <a:cubicBezTo>
                        <a:pt x="325" y="167"/>
                        <a:pt x="326" y="164"/>
                        <a:pt x="326" y="163"/>
                      </a:cubicBezTo>
                      <a:cubicBezTo>
                        <a:pt x="326" y="161"/>
                        <a:pt x="325" y="159"/>
                        <a:pt x="323" y="157"/>
                      </a:cubicBezTo>
                      <a:close/>
                      <a:moveTo>
                        <a:pt x="306" y="168"/>
                      </a:moveTo>
                      <a:cubicBezTo>
                        <a:pt x="168" y="306"/>
                        <a:pt x="168" y="306"/>
                        <a:pt x="168" y="306"/>
                      </a:cubicBezTo>
                      <a:cubicBezTo>
                        <a:pt x="167" y="308"/>
                        <a:pt x="164" y="308"/>
                        <a:pt x="163" y="308"/>
                      </a:cubicBezTo>
                      <a:cubicBezTo>
                        <a:pt x="162" y="308"/>
                        <a:pt x="159" y="308"/>
                        <a:pt x="157" y="306"/>
                      </a:cubicBezTo>
                      <a:cubicBezTo>
                        <a:pt x="20" y="168"/>
                        <a:pt x="20" y="168"/>
                        <a:pt x="20" y="168"/>
                      </a:cubicBezTo>
                      <a:cubicBezTo>
                        <a:pt x="18" y="167"/>
                        <a:pt x="17" y="165"/>
                        <a:pt x="17" y="163"/>
                      </a:cubicBezTo>
                      <a:cubicBezTo>
                        <a:pt x="17" y="161"/>
                        <a:pt x="18" y="159"/>
                        <a:pt x="20" y="157"/>
                      </a:cubicBezTo>
                      <a:cubicBezTo>
                        <a:pt x="157" y="19"/>
                        <a:pt x="157" y="19"/>
                        <a:pt x="157" y="19"/>
                      </a:cubicBezTo>
                      <a:cubicBezTo>
                        <a:pt x="159" y="17"/>
                        <a:pt x="162" y="17"/>
                        <a:pt x="163" y="17"/>
                      </a:cubicBezTo>
                      <a:cubicBezTo>
                        <a:pt x="164" y="17"/>
                        <a:pt x="167" y="17"/>
                        <a:pt x="168" y="19"/>
                      </a:cubicBezTo>
                      <a:cubicBezTo>
                        <a:pt x="306" y="157"/>
                        <a:pt x="306" y="157"/>
                        <a:pt x="306" y="157"/>
                      </a:cubicBezTo>
                      <a:cubicBezTo>
                        <a:pt x="308" y="159"/>
                        <a:pt x="309" y="161"/>
                        <a:pt x="309" y="163"/>
                      </a:cubicBezTo>
                      <a:cubicBezTo>
                        <a:pt x="309" y="164"/>
                        <a:pt x="308" y="166"/>
                        <a:pt x="306" y="168"/>
                      </a:cubicBezTo>
                      <a:close/>
                    </a:path>
                  </a:pathLst>
                </a:custGeom>
                <a:solidFill>
                  <a:sysClr val="windowText" lastClr="000000">
                    <a:lumMod val="85000"/>
                    <a:lumOff val="15000"/>
                  </a:sysClr>
                </a:solidFill>
                <a:ln>
                  <a:noFill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sz="1800" kern="0">
                    <a:solidFill>
                      <a:prstClr val="black"/>
                    </a:solidFill>
                    <a:cs typeface="Angsana New" pitchFamily="18" charset="-34"/>
                  </a:endParaRPr>
                </a:p>
              </p:txBody>
            </p:sp>
          </p:grpSp>
        </p:grpSp>
        <p:sp>
          <p:nvSpPr>
            <p:cNvPr id="95" name="TextBox 94">
              <a:extLst>
                <a:ext uri="{FF2B5EF4-FFF2-40B4-BE49-F238E27FC236}"/>
              </a:extLst>
            </p:cNvPr>
            <p:cNvSpPr txBox="1"/>
            <p:nvPr/>
          </p:nvSpPr>
          <p:spPr>
            <a:xfrm>
              <a:off x="6372194" y="4523598"/>
              <a:ext cx="1188239" cy="492299"/>
            </a:xfrm>
            <a:prstGeom prst="rect">
              <a:avLst/>
            </a:prstGeom>
            <a:noFill/>
          </p:spPr>
          <p:txBody>
            <a:bodyPr anchor="ctr">
              <a:spAutoFit/>
            </a:bodyPr>
            <a:lstStyle/>
            <a:p>
              <a:pPr algn="ctr" defTabSz="1218987">
                <a:defRPr/>
              </a:pPr>
              <a:r>
                <a:rPr lang="th-TH" sz="1800" b="1" kern="0" dirty="0">
                  <a:solidFill>
                    <a:prstClr val="black"/>
                  </a:solidFill>
                  <a:latin typeface="Arial" pitchFamily="34" charset="0"/>
                </a:rPr>
                <a:t>ปีที่ </a:t>
              </a:r>
              <a:r>
                <a:rPr lang="en-US" sz="1800" b="1" kern="0" dirty="0">
                  <a:solidFill>
                    <a:prstClr val="black"/>
                  </a:solidFill>
                  <a:latin typeface="Arial" pitchFamily="34" charset="0"/>
                  <a:cs typeface="Angsana New" pitchFamily="18" charset="-34"/>
                </a:rPr>
                <a:t>2</a:t>
              </a:r>
              <a:endParaRPr lang="en-US" sz="1800" b="1" dirty="0">
                <a:solidFill>
                  <a:prstClr val="black"/>
                </a:solidFill>
                <a:cs typeface="Angsana New" pitchFamily="18" charset="-34"/>
              </a:endParaRPr>
            </a:p>
          </p:txBody>
        </p:sp>
      </p:grpSp>
      <p:grpSp>
        <p:nvGrpSpPr>
          <p:cNvPr id="56326" name="Group 99"/>
          <p:cNvGrpSpPr>
            <a:grpSpLocks/>
          </p:cNvGrpSpPr>
          <p:nvPr/>
        </p:nvGrpSpPr>
        <p:grpSpPr bwMode="auto">
          <a:xfrm>
            <a:off x="0" y="990600"/>
            <a:ext cx="997806" cy="1466850"/>
            <a:chOff x="6285507" y="4056654"/>
            <a:chExt cx="1361612" cy="1952294"/>
          </a:xfrm>
        </p:grpSpPr>
        <p:grpSp>
          <p:nvGrpSpPr>
            <p:cNvPr id="56342" name="Group 100"/>
            <p:cNvGrpSpPr>
              <a:grpSpLocks/>
            </p:cNvGrpSpPr>
            <p:nvPr/>
          </p:nvGrpSpPr>
          <p:grpSpPr bwMode="auto">
            <a:xfrm>
              <a:off x="6285507" y="4056654"/>
              <a:ext cx="1361612" cy="1952294"/>
              <a:chOff x="5808789" y="2272284"/>
              <a:chExt cx="1993536" cy="2858352"/>
            </a:xfrm>
          </p:grpSpPr>
          <p:sp>
            <p:nvSpPr>
              <p:cNvPr id="103" name="Rectangle 102">
                <a:extLst>
                  <a:ext uri="{FF2B5EF4-FFF2-40B4-BE49-F238E27FC236}"/>
                </a:extLst>
              </p:cNvPr>
              <p:cNvSpPr/>
              <p:nvPr/>
            </p:nvSpPr>
            <p:spPr>
              <a:xfrm>
                <a:off x="6717470" y="4190226"/>
                <a:ext cx="194718" cy="940410"/>
              </a:xfrm>
              <a:prstGeom prst="rect">
                <a:avLst/>
              </a:prstGeom>
              <a:gradFill>
                <a:gsLst>
                  <a:gs pos="0">
                    <a:sysClr val="windowText" lastClr="000000">
                      <a:lumMod val="75000"/>
                      <a:lumOff val="25000"/>
                      <a:shade val="30000"/>
                      <a:satMod val="115000"/>
                    </a:sysClr>
                  </a:gs>
                  <a:gs pos="50000">
                    <a:sysClr val="window" lastClr="FFFFFF"/>
                  </a:gs>
                  <a:gs pos="100000">
                    <a:sysClr val="windowText" lastClr="000000">
                      <a:lumMod val="75000"/>
                      <a:lumOff val="25000"/>
                      <a:shade val="100000"/>
                      <a:satMod val="115000"/>
                    </a:sysClr>
                  </a:gs>
                </a:gsLst>
                <a:lin ang="0" scaled="0"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en-US" sz="1800" kern="0">
                  <a:solidFill>
                    <a:prstClr val="white"/>
                  </a:solidFill>
                  <a:cs typeface="Angsana New" pitchFamily="18" charset="-34"/>
                </a:endParaRPr>
              </a:p>
            </p:txBody>
          </p:sp>
          <p:grpSp>
            <p:nvGrpSpPr>
              <p:cNvPr id="56345" name="Group 103"/>
              <p:cNvGrpSpPr>
                <a:grpSpLocks/>
              </p:cNvGrpSpPr>
              <p:nvPr/>
            </p:nvGrpSpPr>
            <p:grpSpPr bwMode="auto">
              <a:xfrm>
                <a:off x="5808789" y="2272284"/>
                <a:ext cx="1993536" cy="1989349"/>
                <a:chOff x="8140701" y="1890714"/>
                <a:chExt cx="1511300" cy="1508126"/>
              </a:xfrm>
            </p:grpSpPr>
            <p:sp>
              <p:nvSpPr>
                <p:cNvPr id="105" name="Freeform 25">
                  <a:extLst>
                    <a:ext uri="{FF2B5EF4-FFF2-40B4-BE49-F238E27FC236}"/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140701" y="1890714"/>
                  <a:ext cx="1511300" cy="1507931"/>
                </a:xfrm>
                <a:custGeom>
                  <a:avLst/>
                  <a:gdLst>
                    <a:gd name="T0" fmla="*/ 385 w 402"/>
                    <a:gd name="T1" fmla="*/ 171 h 401"/>
                    <a:gd name="T2" fmla="*/ 385 w 402"/>
                    <a:gd name="T3" fmla="*/ 231 h 401"/>
                    <a:gd name="T4" fmla="*/ 231 w 402"/>
                    <a:gd name="T5" fmla="*/ 385 h 401"/>
                    <a:gd name="T6" fmla="*/ 171 w 402"/>
                    <a:gd name="T7" fmla="*/ 385 h 401"/>
                    <a:gd name="T8" fmla="*/ 17 w 402"/>
                    <a:gd name="T9" fmla="*/ 231 h 401"/>
                    <a:gd name="T10" fmla="*/ 17 w 402"/>
                    <a:gd name="T11" fmla="*/ 171 h 401"/>
                    <a:gd name="T12" fmla="*/ 171 w 402"/>
                    <a:gd name="T13" fmla="*/ 17 h 401"/>
                    <a:gd name="T14" fmla="*/ 231 w 402"/>
                    <a:gd name="T15" fmla="*/ 17 h 401"/>
                    <a:gd name="T16" fmla="*/ 385 w 402"/>
                    <a:gd name="T17" fmla="*/ 171 h 4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02" h="401">
                      <a:moveTo>
                        <a:pt x="385" y="171"/>
                      </a:moveTo>
                      <a:cubicBezTo>
                        <a:pt x="402" y="187"/>
                        <a:pt x="402" y="214"/>
                        <a:pt x="385" y="231"/>
                      </a:cubicBezTo>
                      <a:cubicBezTo>
                        <a:pt x="231" y="385"/>
                        <a:pt x="231" y="385"/>
                        <a:pt x="231" y="385"/>
                      </a:cubicBezTo>
                      <a:cubicBezTo>
                        <a:pt x="214" y="401"/>
                        <a:pt x="187" y="401"/>
                        <a:pt x="171" y="385"/>
                      </a:cubicBezTo>
                      <a:cubicBezTo>
                        <a:pt x="17" y="231"/>
                        <a:pt x="17" y="231"/>
                        <a:pt x="17" y="231"/>
                      </a:cubicBezTo>
                      <a:cubicBezTo>
                        <a:pt x="0" y="214"/>
                        <a:pt x="0" y="187"/>
                        <a:pt x="17" y="171"/>
                      </a:cubicBezTo>
                      <a:cubicBezTo>
                        <a:pt x="171" y="17"/>
                        <a:pt x="171" y="17"/>
                        <a:pt x="171" y="17"/>
                      </a:cubicBezTo>
                      <a:cubicBezTo>
                        <a:pt x="187" y="0"/>
                        <a:pt x="214" y="0"/>
                        <a:pt x="231" y="17"/>
                      </a:cubicBezTo>
                      <a:lnTo>
                        <a:pt x="385" y="171"/>
                      </a:lnTo>
                      <a:close/>
                    </a:path>
                  </a:pathLst>
                </a:custGeom>
                <a:solidFill>
                  <a:srgbClr val="F1C96C">
                    <a:lumMod val="75000"/>
                  </a:srgbClr>
                </a:solidFill>
                <a:ln>
                  <a:noFill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sz="1800" kern="0">
                    <a:solidFill>
                      <a:prstClr val="black"/>
                    </a:solidFill>
                    <a:cs typeface="Angsana New" pitchFamily="18" charset="-34"/>
                  </a:endParaRPr>
                </a:p>
              </p:txBody>
            </p:sp>
            <p:sp>
              <p:nvSpPr>
                <p:cNvPr id="106" name="Freeform 26">
                  <a:extLst>
                    <a:ext uri="{FF2B5EF4-FFF2-40B4-BE49-F238E27FC236}"/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8283631" y="2033769"/>
                  <a:ext cx="1225440" cy="1226512"/>
                </a:xfrm>
                <a:custGeom>
                  <a:avLst/>
                  <a:gdLst>
                    <a:gd name="T0" fmla="*/ 323 w 326"/>
                    <a:gd name="T1" fmla="*/ 157 h 326"/>
                    <a:gd name="T2" fmla="*/ 169 w 326"/>
                    <a:gd name="T3" fmla="*/ 2 h 326"/>
                    <a:gd name="T4" fmla="*/ 163 w 326"/>
                    <a:gd name="T5" fmla="*/ 0 h 326"/>
                    <a:gd name="T6" fmla="*/ 157 w 326"/>
                    <a:gd name="T7" fmla="*/ 2 h 326"/>
                    <a:gd name="T8" fmla="*/ 3 w 326"/>
                    <a:gd name="T9" fmla="*/ 157 h 326"/>
                    <a:gd name="T10" fmla="*/ 0 w 326"/>
                    <a:gd name="T11" fmla="*/ 163 h 326"/>
                    <a:gd name="T12" fmla="*/ 3 w 326"/>
                    <a:gd name="T13" fmla="*/ 169 h 326"/>
                    <a:gd name="T14" fmla="*/ 157 w 326"/>
                    <a:gd name="T15" fmla="*/ 323 h 326"/>
                    <a:gd name="T16" fmla="*/ 163 w 326"/>
                    <a:gd name="T17" fmla="*/ 326 h 326"/>
                    <a:gd name="T18" fmla="*/ 169 w 326"/>
                    <a:gd name="T19" fmla="*/ 323 h 326"/>
                    <a:gd name="T20" fmla="*/ 323 w 326"/>
                    <a:gd name="T21" fmla="*/ 169 h 326"/>
                    <a:gd name="T22" fmla="*/ 326 w 326"/>
                    <a:gd name="T23" fmla="*/ 163 h 326"/>
                    <a:gd name="T24" fmla="*/ 323 w 326"/>
                    <a:gd name="T25" fmla="*/ 157 h 326"/>
                    <a:gd name="T26" fmla="*/ 306 w 326"/>
                    <a:gd name="T27" fmla="*/ 168 h 326"/>
                    <a:gd name="T28" fmla="*/ 168 w 326"/>
                    <a:gd name="T29" fmla="*/ 306 h 326"/>
                    <a:gd name="T30" fmla="*/ 163 w 326"/>
                    <a:gd name="T31" fmla="*/ 308 h 326"/>
                    <a:gd name="T32" fmla="*/ 157 w 326"/>
                    <a:gd name="T33" fmla="*/ 306 h 326"/>
                    <a:gd name="T34" fmla="*/ 20 w 326"/>
                    <a:gd name="T35" fmla="*/ 168 h 326"/>
                    <a:gd name="T36" fmla="*/ 17 w 326"/>
                    <a:gd name="T37" fmla="*/ 163 h 326"/>
                    <a:gd name="T38" fmla="*/ 20 w 326"/>
                    <a:gd name="T39" fmla="*/ 157 h 326"/>
                    <a:gd name="T40" fmla="*/ 157 w 326"/>
                    <a:gd name="T41" fmla="*/ 19 h 326"/>
                    <a:gd name="T42" fmla="*/ 163 w 326"/>
                    <a:gd name="T43" fmla="*/ 17 h 326"/>
                    <a:gd name="T44" fmla="*/ 168 w 326"/>
                    <a:gd name="T45" fmla="*/ 19 h 326"/>
                    <a:gd name="T46" fmla="*/ 306 w 326"/>
                    <a:gd name="T47" fmla="*/ 157 h 326"/>
                    <a:gd name="T48" fmla="*/ 309 w 326"/>
                    <a:gd name="T49" fmla="*/ 163 h 326"/>
                    <a:gd name="T50" fmla="*/ 306 w 326"/>
                    <a:gd name="T51" fmla="*/ 168 h 3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326" h="326">
                      <a:moveTo>
                        <a:pt x="323" y="157"/>
                      </a:moveTo>
                      <a:cubicBezTo>
                        <a:pt x="169" y="2"/>
                        <a:pt x="169" y="2"/>
                        <a:pt x="169" y="2"/>
                      </a:cubicBezTo>
                      <a:cubicBezTo>
                        <a:pt x="167" y="0"/>
                        <a:pt x="164" y="0"/>
                        <a:pt x="163" y="0"/>
                      </a:cubicBezTo>
                      <a:cubicBezTo>
                        <a:pt x="162" y="0"/>
                        <a:pt x="159" y="0"/>
                        <a:pt x="157" y="2"/>
                      </a:cubicBezTo>
                      <a:cubicBezTo>
                        <a:pt x="3" y="157"/>
                        <a:pt x="3" y="157"/>
                        <a:pt x="3" y="157"/>
                      </a:cubicBezTo>
                      <a:cubicBezTo>
                        <a:pt x="1" y="158"/>
                        <a:pt x="0" y="160"/>
                        <a:pt x="0" y="163"/>
                      </a:cubicBezTo>
                      <a:cubicBezTo>
                        <a:pt x="0" y="165"/>
                        <a:pt x="1" y="167"/>
                        <a:pt x="3" y="169"/>
                      </a:cubicBezTo>
                      <a:cubicBezTo>
                        <a:pt x="157" y="323"/>
                        <a:pt x="157" y="323"/>
                        <a:pt x="157" y="323"/>
                      </a:cubicBezTo>
                      <a:cubicBezTo>
                        <a:pt x="159" y="325"/>
                        <a:pt x="162" y="326"/>
                        <a:pt x="163" y="326"/>
                      </a:cubicBezTo>
                      <a:cubicBezTo>
                        <a:pt x="164" y="326"/>
                        <a:pt x="167" y="325"/>
                        <a:pt x="169" y="323"/>
                      </a:cubicBezTo>
                      <a:cubicBezTo>
                        <a:pt x="323" y="169"/>
                        <a:pt x="323" y="169"/>
                        <a:pt x="323" y="169"/>
                      </a:cubicBezTo>
                      <a:cubicBezTo>
                        <a:pt x="325" y="167"/>
                        <a:pt x="326" y="164"/>
                        <a:pt x="326" y="163"/>
                      </a:cubicBezTo>
                      <a:cubicBezTo>
                        <a:pt x="326" y="161"/>
                        <a:pt x="325" y="159"/>
                        <a:pt x="323" y="157"/>
                      </a:cubicBezTo>
                      <a:close/>
                      <a:moveTo>
                        <a:pt x="306" y="168"/>
                      </a:moveTo>
                      <a:cubicBezTo>
                        <a:pt x="168" y="306"/>
                        <a:pt x="168" y="306"/>
                        <a:pt x="168" y="306"/>
                      </a:cubicBezTo>
                      <a:cubicBezTo>
                        <a:pt x="167" y="308"/>
                        <a:pt x="164" y="308"/>
                        <a:pt x="163" y="308"/>
                      </a:cubicBezTo>
                      <a:cubicBezTo>
                        <a:pt x="162" y="308"/>
                        <a:pt x="159" y="308"/>
                        <a:pt x="157" y="306"/>
                      </a:cubicBezTo>
                      <a:cubicBezTo>
                        <a:pt x="20" y="168"/>
                        <a:pt x="20" y="168"/>
                        <a:pt x="20" y="168"/>
                      </a:cubicBezTo>
                      <a:cubicBezTo>
                        <a:pt x="18" y="167"/>
                        <a:pt x="17" y="165"/>
                        <a:pt x="17" y="163"/>
                      </a:cubicBezTo>
                      <a:cubicBezTo>
                        <a:pt x="17" y="161"/>
                        <a:pt x="18" y="159"/>
                        <a:pt x="20" y="157"/>
                      </a:cubicBezTo>
                      <a:cubicBezTo>
                        <a:pt x="157" y="19"/>
                        <a:pt x="157" y="19"/>
                        <a:pt x="157" y="19"/>
                      </a:cubicBezTo>
                      <a:cubicBezTo>
                        <a:pt x="159" y="17"/>
                        <a:pt x="162" y="17"/>
                        <a:pt x="163" y="17"/>
                      </a:cubicBezTo>
                      <a:cubicBezTo>
                        <a:pt x="164" y="17"/>
                        <a:pt x="167" y="17"/>
                        <a:pt x="168" y="19"/>
                      </a:cubicBezTo>
                      <a:cubicBezTo>
                        <a:pt x="306" y="157"/>
                        <a:pt x="306" y="157"/>
                        <a:pt x="306" y="157"/>
                      </a:cubicBezTo>
                      <a:cubicBezTo>
                        <a:pt x="308" y="159"/>
                        <a:pt x="309" y="161"/>
                        <a:pt x="309" y="163"/>
                      </a:cubicBezTo>
                      <a:cubicBezTo>
                        <a:pt x="309" y="164"/>
                        <a:pt x="308" y="166"/>
                        <a:pt x="306" y="168"/>
                      </a:cubicBezTo>
                      <a:close/>
                    </a:path>
                  </a:pathLst>
                </a:custGeom>
                <a:solidFill>
                  <a:sysClr val="windowText" lastClr="000000">
                    <a:lumMod val="85000"/>
                    <a:lumOff val="15000"/>
                  </a:sysClr>
                </a:solidFill>
                <a:ln>
                  <a:noFill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sz="1800" kern="0">
                    <a:solidFill>
                      <a:prstClr val="black"/>
                    </a:solidFill>
                    <a:cs typeface="Angsana New" pitchFamily="18" charset="-34"/>
                  </a:endParaRPr>
                </a:p>
              </p:txBody>
            </p:sp>
          </p:grpSp>
        </p:grpSp>
        <p:sp>
          <p:nvSpPr>
            <p:cNvPr id="102" name="TextBox 101">
              <a:extLst>
                <a:ext uri="{FF2B5EF4-FFF2-40B4-BE49-F238E27FC236}"/>
              </a:extLst>
            </p:cNvPr>
            <p:cNvSpPr txBox="1"/>
            <p:nvPr/>
          </p:nvSpPr>
          <p:spPr>
            <a:xfrm>
              <a:off x="6372060" y="4508809"/>
              <a:ext cx="1188507" cy="523992"/>
            </a:xfrm>
            <a:prstGeom prst="rect">
              <a:avLst/>
            </a:prstGeom>
            <a:noFill/>
          </p:spPr>
          <p:txBody>
            <a:bodyPr anchor="ctr">
              <a:spAutoFit/>
            </a:bodyPr>
            <a:lstStyle/>
            <a:p>
              <a:pPr algn="ctr" defTabSz="1218987">
                <a:defRPr/>
              </a:pPr>
              <a:r>
                <a:rPr lang="th-TH" sz="1400" b="1" kern="0" dirty="0">
                  <a:solidFill>
                    <a:prstClr val="black"/>
                  </a:solidFill>
                  <a:latin typeface="Arial" pitchFamily="34" charset="0"/>
                  <a:cs typeface="Arial" panose="020B0604020202020204" pitchFamily="34" charset="0"/>
                </a:rPr>
                <a:t>ปีที่ </a:t>
              </a:r>
              <a:r>
                <a:rPr lang="en-US" sz="1400" b="1" kern="0" dirty="0">
                  <a:solidFill>
                    <a:prstClr val="black"/>
                  </a:solidFill>
                  <a:latin typeface="Arial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sp>
        <p:nvSpPr>
          <p:cNvPr id="47" name="Title 3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40" y="50800"/>
            <a:ext cx="11880850" cy="711200"/>
          </a:xfrm>
        </p:spPr>
        <p:txBody>
          <a:bodyPr rtlCol="0"/>
          <a:lstStyle/>
          <a:p>
            <a:pPr algn="l"/>
            <a:r>
              <a:rPr lang="th-TH" sz="4400" dirty="0" smtClean="0">
                <a:solidFill>
                  <a:srgbClr val="FFFF00"/>
                </a:solidFill>
                <a:latin typeface="TH SarabunPSK" pitchFamily="34" charset="-34"/>
                <a:cs typeface="TH SarabunPSK" pitchFamily="34" charset="-34"/>
              </a:rPr>
              <a:t>วาระที่</a:t>
            </a:r>
            <a:r>
              <a:rPr lang="en-US" sz="4400" dirty="0" smtClean="0">
                <a:solidFill>
                  <a:srgbClr val="FFFF00"/>
                </a:solidFill>
                <a:latin typeface="TH SarabunPSK" pitchFamily="34" charset="-34"/>
                <a:cs typeface="TH SarabunPSK" pitchFamily="34" charset="-34"/>
              </a:rPr>
              <a:t> 2  </a:t>
            </a:r>
            <a:r>
              <a:rPr lang="th-TH" sz="4400" dirty="0" smtClean="0">
                <a:solidFill>
                  <a:srgbClr val="FFFF00"/>
                </a:solidFill>
                <a:latin typeface="TH SarabunPSK" pitchFamily="34" charset="-34"/>
                <a:cs typeface="TH SarabunPSK" pitchFamily="34" charset="-34"/>
              </a:rPr>
              <a:t>สรุปผลการดำเนินงาน ปี </a:t>
            </a:r>
            <a:r>
              <a:rPr lang="en-US" sz="4400" dirty="0" smtClean="0">
                <a:solidFill>
                  <a:srgbClr val="FFFF00"/>
                </a:solidFill>
                <a:latin typeface="TH SarabunPSK" pitchFamily="34" charset="-34"/>
                <a:cs typeface="TH SarabunPSK" pitchFamily="34" charset="-34"/>
              </a:rPr>
              <a:t>2561 - 2562</a:t>
            </a:r>
            <a:endParaRPr lang="en-US" sz="5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Fah kwang" pitchFamily="2" charset="-34"/>
              <a:cs typeface="TH Fah kwang" pitchFamily="2" charset="-34"/>
            </a:endParaRPr>
          </a:p>
        </p:txBody>
      </p:sp>
      <p:pic>
        <p:nvPicPr>
          <p:cNvPr id="48" name="Picture 2" descr="C:\Users\com\Desktop\แผนที่อำเภอเสี่ยง 2562\อำเภอเสี่ยง_๑๘๑๑๑๕_0013.jpg">
            <a:extLst>
              <a:ext uri="{FF2B5EF4-FFF2-40B4-BE49-F238E27FC236}"/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42939" y="762000"/>
            <a:ext cx="2748162" cy="2819400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61" name="ลูกศรขวา 60">
            <a:extLst>
              <a:ext uri="{FF2B5EF4-FFF2-40B4-BE49-F238E27FC236}"/>
            </a:extLst>
          </p:cNvPr>
          <p:cNvSpPr/>
          <p:nvPr/>
        </p:nvSpPr>
        <p:spPr>
          <a:xfrm rot="16200000">
            <a:off x="10938510" y="3039430"/>
            <a:ext cx="419100" cy="334149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defTabSz="1218987">
              <a:defRPr/>
            </a:pPr>
            <a:endParaRPr lang="th-TH" sz="2400">
              <a:solidFill>
                <a:prstClr val="white"/>
              </a:solidFill>
            </a:endParaRPr>
          </a:p>
        </p:txBody>
      </p:sp>
      <p:grpSp>
        <p:nvGrpSpPr>
          <p:cNvPr id="56330" name="Group 67"/>
          <p:cNvGrpSpPr>
            <a:grpSpLocks/>
          </p:cNvGrpSpPr>
          <p:nvPr/>
        </p:nvGrpSpPr>
        <p:grpSpPr bwMode="auto">
          <a:xfrm>
            <a:off x="974601" y="914400"/>
            <a:ext cx="2812420" cy="1295400"/>
            <a:chOff x="3987950" y="1669969"/>
            <a:chExt cx="1762348" cy="1045981"/>
          </a:xfrm>
        </p:grpSpPr>
        <p:sp>
          <p:nvSpPr>
            <p:cNvPr id="55" name="TextBox 54">
              <a:extLst>
                <a:ext uri="{FF2B5EF4-FFF2-40B4-BE49-F238E27FC236}"/>
              </a:extLst>
            </p:cNvPr>
            <p:cNvSpPr txBox="1"/>
            <p:nvPr/>
          </p:nvSpPr>
          <p:spPr>
            <a:xfrm>
              <a:off x="3987950" y="1969919"/>
              <a:ext cx="1709032" cy="74603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285750" indent="-285750" defTabSz="1218987">
                <a:buFont typeface="Wingdings" pitchFamily="2" charset="2"/>
                <a:buChar char="§"/>
                <a:defRPr/>
              </a:pPr>
              <a:r>
                <a:rPr lang="th-TH" sz="1800" b="1" kern="0" dirty="0">
                  <a:latin typeface="TH Fah kwang" pitchFamily="2" charset="-34"/>
                  <a:cs typeface="TH Fah kwang" pitchFamily="2" charset="-34"/>
                </a:rPr>
                <a:t>มีอำเภอดำเนินการผ่านระบบสุขภาพอำเภอ</a:t>
              </a:r>
              <a:endParaRPr lang="en-US" sz="1800" b="1" kern="0" dirty="0">
                <a:latin typeface="TH Fah kwang" pitchFamily="2" charset="-34"/>
                <a:cs typeface="TH Fah kwang" pitchFamily="2" charset="-34"/>
              </a:endParaRPr>
            </a:p>
            <a:p>
              <a:pPr marL="285750" indent="-285750" defTabSz="1218987">
                <a:defRPr/>
              </a:pPr>
              <a:r>
                <a:rPr lang="en-US" sz="1800" b="1" kern="0" dirty="0">
                  <a:latin typeface="TH Fah kwang" pitchFamily="2" charset="-34"/>
                  <a:cs typeface="TH Fah kwang" pitchFamily="2" charset="-34"/>
                </a:rPr>
                <a:t>    </a:t>
              </a:r>
              <a:r>
                <a:rPr lang="en-US" sz="1800" b="1" kern="0" dirty="0" smtClean="0">
                  <a:latin typeface="TH Fah kwang" pitchFamily="2" charset="-34"/>
                  <a:cs typeface="TH Fah kwang" pitchFamily="2" charset="-34"/>
                </a:rPr>
                <a:t>  678 </a:t>
              </a:r>
              <a:r>
                <a:rPr lang="th-TH" sz="1800" b="1" kern="0" dirty="0">
                  <a:latin typeface="TH Fah kwang" pitchFamily="2" charset="-34"/>
                  <a:cs typeface="TH Fah kwang" pitchFamily="2" charset="-34"/>
                </a:rPr>
                <a:t>อำเภอ</a:t>
              </a:r>
              <a:endParaRPr lang="en-US" sz="1800" b="1" dirty="0">
                <a:latin typeface="TH Fah kwang" pitchFamily="2" charset="-34"/>
                <a:cs typeface="TH Fah kwang" pitchFamily="2" charset="-34"/>
              </a:endParaRPr>
            </a:p>
          </p:txBody>
        </p:sp>
        <p:sp>
          <p:nvSpPr>
            <p:cNvPr id="56341" name="TextBox 57"/>
            <p:cNvSpPr txBox="1">
              <a:spLocks noChangeArrowheads="1"/>
            </p:cNvSpPr>
            <p:nvPr/>
          </p:nvSpPr>
          <p:spPr bwMode="auto">
            <a:xfrm>
              <a:off x="4027695" y="1669969"/>
              <a:ext cx="1722603" cy="4226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1217613">
                <a:defRPr sz="28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defTabSz="1217613"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defTabSz="1217613">
                <a:defRPr sz="28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defTabSz="1217613">
                <a:defRPr sz="28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defTabSz="1217613">
                <a:defRPr sz="28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b="1" dirty="0" smtClean="0">
                  <a:solidFill>
                    <a:srgbClr val="FFFF00"/>
                  </a:solidFill>
                  <a:latin typeface="TH Fah kwang" pitchFamily="2" charset="-34"/>
                  <a:cs typeface="TH Fah kwang" pitchFamily="2" charset="-34"/>
                </a:rPr>
                <a:t>2559 DHS</a:t>
              </a:r>
            </a:p>
          </p:txBody>
        </p:sp>
      </p:grpSp>
      <p:grpSp>
        <p:nvGrpSpPr>
          <p:cNvPr id="56331" name="Group 58"/>
          <p:cNvGrpSpPr>
            <a:grpSpLocks/>
          </p:cNvGrpSpPr>
          <p:nvPr/>
        </p:nvGrpSpPr>
        <p:grpSpPr bwMode="auto">
          <a:xfrm>
            <a:off x="5049361" y="914400"/>
            <a:ext cx="3044468" cy="1797050"/>
            <a:chOff x="4027695" y="1669969"/>
            <a:chExt cx="1722603" cy="1472825"/>
          </a:xfrm>
        </p:grpSpPr>
        <p:sp>
          <p:nvSpPr>
            <p:cNvPr id="63" name="TextBox 62">
              <a:extLst>
                <a:ext uri="{FF2B5EF4-FFF2-40B4-BE49-F238E27FC236}"/>
              </a:extLst>
            </p:cNvPr>
            <p:cNvSpPr txBox="1"/>
            <p:nvPr/>
          </p:nvSpPr>
          <p:spPr>
            <a:xfrm>
              <a:off x="4027695" y="2057691"/>
              <a:ext cx="1708598" cy="1085103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285750" indent="-285750" defTabSz="1218987">
                <a:buFont typeface="Wingdings" pitchFamily="2" charset="2"/>
                <a:buChar char="§"/>
                <a:defRPr/>
              </a:pPr>
              <a:r>
                <a:rPr lang="en-US" sz="2000" b="1" kern="0" dirty="0">
                  <a:latin typeface="TH Fah kwang" pitchFamily="2" charset="-34"/>
                  <a:cs typeface="TH Fah kwang" pitchFamily="2" charset="-34"/>
                </a:rPr>
                <a:t>54 </a:t>
              </a:r>
              <a:r>
                <a:rPr lang="th-TH" sz="2000" b="1" kern="0" dirty="0">
                  <a:latin typeface="TH Fah kwang" pitchFamily="2" charset="-34"/>
                  <a:cs typeface="TH Fah kwang" pitchFamily="2" charset="-34"/>
                </a:rPr>
                <a:t>อำเภอ ผ่านเกณฑ์</a:t>
              </a:r>
            </a:p>
            <a:p>
              <a:pPr marL="285750" indent="-285750" defTabSz="1218987">
                <a:defRPr/>
              </a:pPr>
              <a:r>
                <a:rPr lang="th-TH" sz="2000" b="1" kern="0" dirty="0">
                  <a:latin typeface="TH Fah kwang" pitchFamily="2" charset="-34"/>
                  <a:cs typeface="TH Fah kwang" pitchFamily="2" charset="-34"/>
                </a:rPr>
                <a:t>     การประเมินคุณภาพ </a:t>
              </a:r>
              <a:endParaRPr lang="en-US" sz="2000" b="1" kern="0" dirty="0">
                <a:latin typeface="TH Fah kwang" pitchFamily="2" charset="-34"/>
                <a:cs typeface="TH Fah kwang" pitchFamily="2" charset="-34"/>
              </a:endParaRPr>
            </a:p>
            <a:p>
              <a:pPr marL="285750" indent="-285750" defTabSz="1218987">
                <a:buFont typeface="Wingdings" pitchFamily="2" charset="2"/>
                <a:buChar char="§"/>
                <a:defRPr/>
              </a:pPr>
              <a:r>
                <a:rPr lang="en-US" sz="2000" b="1" kern="0" dirty="0">
                  <a:latin typeface="TH Fah kwang" pitchFamily="2" charset="-34"/>
                  <a:cs typeface="TH Fah kwang" pitchFamily="2" charset="-34"/>
                </a:rPr>
                <a:t>32 </a:t>
              </a:r>
              <a:r>
                <a:rPr lang="th-TH" sz="2000" b="1" kern="0" dirty="0">
                  <a:latin typeface="TH Fah kwang" pitchFamily="2" charset="-34"/>
                  <a:cs typeface="TH Fah kwang" pitchFamily="2" charset="-34"/>
                </a:rPr>
                <a:t>อำเภอมีผู้บาดเจ็บหรือเสียชีวิตลดลง</a:t>
              </a:r>
              <a:endParaRPr lang="en-US" sz="1800" b="1" dirty="0">
                <a:latin typeface="TH Fah kwang" pitchFamily="2" charset="-34"/>
                <a:cs typeface="TH Fah kwang" pitchFamily="2" charset="-34"/>
              </a:endParaRPr>
            </a:p>
          </p:txBody>
        </p:sp>
        <p:sp>
          <p:nvSpPr>
            <p:cNvPr id="56339" name="TextBox 63"/>
            <p:cNvSpPr txBox="1">
              <a:spLocks noChangeArrowheads="1"/>
            </p:cNvSpPr>
            <p:nvPr/>
          </p:nvSpPr>
          <p:spPr bwMode="auto">
            <a:xfrm>
              <a:off x="4027695" y="1669969"/>
              <a:ext cx="1722603" cy="4289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1217613">
                <a:defRPr sz="28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defTabSz="1217613"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defTabSz="1217613">
                <a:defRPr sz="28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defTabSz="1217613">
                <a:defRPr sz="28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defTabSz="1217613">
                <a:defRPr sz="28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b="1" dirty="0" smtClean="0">
                  <a:solidFill>
                    <a:srgbClr val="FFFF00"/>
                  </a:solidFill>
                  <a:latin typeface="TH Fah kwang" pitchFamily="2" charset="-34"/>
                  <a:cs typeface="TH Fah kwang" pitchFamily="2" charset="-34"/>
                </a:rPr>
                <a:t>2560 DHS-RTI </a:t>
              </a:r>
            </a:p>
          </p:txBody>
        </p:sp>
      </p:grpSp>
      <p:grpSp>
        <p:nvGrpSpPr>
          <p:cNvPr id="56332" name="Group 55"/>
          <p:cNvGrpSpPr>
            <a:grpSpLocks/>
          </p:cNvGrpSpPr>
          <p:nvPr/>
        </p:nvGrpSpPr>
        <p:grpSpPr bwMode="auto">
          <a:xfrm>
            <a:off x="94366" y="2935293"/>
            <a:ext cx="3607571" cy="3518475"/>
            <a:chOff x="4018374" y="1709422"/>
            <a:chExt cx="1717990" cy="3519448"/>
          </a:xfrm>
        </p:grpSpPr>
        <p:sp>
          <p:nvSpPr>
            <p:cNvPr id="66" name="TextBox 65">
              <a:extLst>
                <a:ext uri="{FF2B5EF4-FFF2-40B4-BE49-F238E27FC236}"/>
              </a:extLst>
            </p:cNvPr>
            <p:cNvSpPr txBox="1"/>
            <p:nvPr/>
          </p:nvSpPr>
          <p:spPr>
            <a:xfrm>
              <a:off x="4027951" y="2181039"/>
              <a:ext cx="1708413" cy="304783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defTabSz="1218987">
                <a:defRPr/>
              </a:pPr>
              <a:r>
                <a:rPr lang="th-TH" sz="2400" b="1" kern="0" dirty="0">
                  <a:latin typeface="TH Fah kwang" pitchFamily="2" charset="-34"/>
                  <a:cs typeface="TH Fah kwang" pitchFamily="2" charset="-34"/>
                </a:rPr>
                <a:t>จาก 549 อำเภอ</a:t>
              </a:r>
            </a:p>
            <a:p>
              <a:pPr defTabSz="1218987">
                <a:defRPr/>
              </a:pPr>
              <a:r>
                <a:rPr lang="th-TH" sz="2400" b="1" kern="0" dirty="0">
                  <a:latin typeface="TH Fah kwang" pitchFamily="2" charset="-34"/>
                  <a:cs typeface="TH Fah kwang" pitchFamily="2" charset="-34"/>
                </a:rPr>
                <a:t>136 อำเภอ ผ่านเกณฑ์</a:t>
              </a:r>
            </a:p>
            <a:p>
              <a:pPr defTabSz="1218987">
                <a:defRPr/>
              </a:pPr>
              <a:r>
                <a:rPr lang="th-TH" sz="2400" b="1" kern="0" dirty="0">
                  <a:latin typeface="TH Fah kwang" pitchFamily="2" charset="-34"/>
                  <a:cs typeface="TH Fah kwang" pitchFamily="2" charset="-34"/>
                </a:rPr>
                <a:t>     การประเมินคุณภาพ</a:t>
              </a:r>
            </a:p>
            <a:p>
              <a:pPr marL="342900" indent="-342900" defTabSz="1218987">
                <a:buFont typeface="Wingdings" pitchFamily="2" charset="2"/>
                <a:buChar char="§"/>
                <a:defRPr/>
              </a:pPr>
              <a:r>
                <a:rPr lang="th-TH" sz="2400" b="1" kern="0" dirty="0">
                  <a:latin typeface="TH Fah kwang" pitchFamily="2" charset="-34"/>
                  <a:cs typeface="TH Fah kwang" pitchFamily="2" charset="-34"/>
                </a:rPr>
                <a:t> 73 อำเภอ ดีเยี่ยมระดับทอง</a:t>
              </a:r>
            </a:p>
            <a:p>
              <a:pPr marL="342900" indent="-342900" defTabSz="1218987">
                <a:buFont typeface="Wingdings" pitchFamily="2" charset="2"/>
                <a:buChar char="§"/>
                <a:defRPr/>
              </a:pPr>
              <a:r>
                <a:rPr lang="th-TH" sz="2400" b="1" kern="0" dirty="0">
                  <a:latin typeface="TH Fah kwang" pitchFamily="2" charset="-34"/>
                  <a:cs typeface="TH Fah kwang" pitchFamily="2" charset="-34"/>
                </a:rPr>
                <a:t> 48 อำเภอ ดีเยี่ยมระดับเงิน</a:t>
              </a:r>
            </a:p>
            <a:p>
              <a:pPr marL="342900" indent="-342900" defTabSz="1218987">
                <a:buFont typeface="Wingdings" pitchFamily="2" charset="2"/>
                <a:buChar char="§"/>
                <a:defRPr/>
              </a:pPr>
              <a:r>
                <a:rPr lang="th-TH" sz="2400" b="1" kern="0" dirty="0">
                  <a:latin typeface="TH Fah kwang" pitchFamily="2" charset="-34"/>
                  <a:cs typeface="TH Fah kwang" pitchFamily="2" charset="-34"/>
                </a:rPr>
                <a:t> 13 อำเภอ ดีเยี่ยมระดับ </a:t>
              </a:r>
            </a:p>
            <a:p>
              <a:pPr defTabSz="1218987">
                <a:defRPr/>
              </a:pPr>
              <a:r>
                <a:rPr lang="th-TH" sz="2400" b="1" kern="0" dirty="0">
                  <a:latin typeface="TH Fah kwang" pitchFamily="2" charset="-34"/>
                  <a:cs typeface="TH Fah kwang" pitchFamily="2" charset="-34"/>
                </a:rPr>
                <a:t>                   </a:t>
              </a:r>
              <a:r>
                <a:rPr lang="th-TH" sz="2400" b="1" kern="0" dirty="0" smtClean="0">
                  <a:latin typeface="TH Fah kwang" pitchFamily="2" charset="-34"/>
                  <a:cs typeface="TH Fah kwang" pitchFamily="2" charset="-34"/>
                </a:rPr>
                <a:t>ทองแดง</a:t>
              </a:r>
              <a:endParaRPr lang="th-TH" sz="2400" b="1" kern="0" dirty="0">
                <a:latin typeface="TH Fah kwang" pitchFamily="2" charset="-34"/>
                <a:cs typeface="TH Fah kwang" pitchFamily="2" charset="-34"/>
              </a:endParaRPr>
            </a:p>
            <a:p>
              <a:pPr defTabSz="1218987">
                <a:defRPr/>
              </a:pPr>
              <a:endParaRPr lang="th-TH" sz="2400" b="1" kern="0" dirty="0">
                <a:solidFill>
                  <a:prstClr val="black">
                    <a:lumMod val="75000"/>
                    <a:lumOff val="25000"/>
                  </a:prstClr>
                </a:solidFill>
                <a:latin typeface="TH Fah kwang" pitchFamily="2" charset="-34"/>
                <a:cs typeface="TH Fah kwang" pitchFamily="2" charset="-34"/>
              </a:endParaRPr>
            </a:p>
          </p:txBody>
        </p:sp>
        <p:sp>
          <p:nvSpPr>
            <p:cNvPr id="56337" name="TextBox 66"/>
            <p:cNvSpPr txBox="1">
              <a:spLocks noChangeArrowheads="1"/>
            </p:cNvSpPr>
            <p:nvPr/>
          </p:nvSpPr>
          <p:spPr bwMode="auto">
            <a:xfrm>
              <a:off x="4018374" y="1709422"/>
              <a:ext cx="1657580" cy="5847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1217613">
                <a:defRPr sz="28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defTabSz="1217613"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defTabSz="1217613">
                <a:defRPr sz="28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defTabSz="1217613">
                <a:defRPr sz="28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defTabSz="1217613">
                <a:defRPr sz="28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3200" b="1" dirty="0" smtClean="0">
                  <a:solidFill>
                    <a:srgbClr val="FFFF00"/>
                  </a:solidFill>
                  <a:latin typeface="TH Fah kwang" pitchFamily="2" charset="-34"/>
                  <a:cs typeface="TH Fah kwang" pitchFamily="2" charset="-34"/>
                </a:rPr>
                <a:t>2561 </a:t>
              </a:r>
              <a:r>
                <a:rPr lang="th-TH" altLang="en-US" sz="3200" b="1" dirty="0" err="1" smtClean="0">
                  <a:solidFill>
                    <a:srgbClr val="FFFF00"/>
                  </a:solidFill>
                  <a:latin typeface="TH Fah kwang" pitchFamily="2" charset="-34"/>
                  <a:cs typeface="TH Fah kwang" pitchFamily="2" charset="-34"/>
                </a:rPr>
                <a:t>พชอ.</a:t>
              </a:r>
              <a:r>
                <a:rPr lang="th-TH" altLang="en-US" sz="3200" b="1" dirty="0" smtClean="0">
                  <a:solidFill>
                    <a:srgbClr val="FFFF00"/>
                  </a:solidFill>
                  <a:latin typeface="TH Fah kwang" pitchFamily="2" charset="-34"/>
                  <a:cs typeface="TH Fah kwang" pitchFamily="2" charset="-34"/>
                </a:rPr>
                <a:t> (</a:t>
              </a:r>
              <a:r>
                <a:rPr lang="en-US" altLang="en-US" sz="3200" b="1" dirty="0" smtClean="0">
                  <a:solidFill>
                    <a:srgbClr val="FFFF00"/>
                  </a:solidFill>
                  <a:latin typeface="TH Fah kwang" pitchFamily="2" charset="-34"/>
                  <a:cs typeface="TH Fah kwang" pitchFamily="2" charset="-34"/>
                </a:rPr>
                <a:t>D-RTI</a:t>
              </a:r>
              <a:r>
                <a:rPr lang="th-TH" altLang="en-US" sz="3200" b="1" dirty="0" smtClean="0">
                  <a:solidFill>
                    <a:srgbClr val="FFFF00"/>
                  </a:solidFill>
                  <a:latin typeface="TH Fah kwang" pitchFamily="2" charset="-34"/>
                  <a:cs typeface="TH Fah kwang" pitchFamily="2" charset="-34"/>
                </a:rPr>
                <a:t>)</a:t>
              </a:r>
              <a:endParaRPr lang="en-US" altLang="en-US" sz="3200" b="1" dirty="0" smtClean="0">
                <a:solidFill>
                  <a:srgbClr val="FFFF00"/>
                </a:solidFill>
                <a:latin typeface="TH Fah kwang" pitchFamily="2" charset="-34"/>
                <a:cs typeface="TH Fah kwang" pitchFamily="2" charset="-34"/>
              </a:endParaRPr>
            </a:p>
          </p:txBody>
        </p:sp>
      </p:grpSp>
      <p:grpSp>
        <p:nvGrpSpPr>
          <p:cNvPr id="56333" name="Group 61"/>
          <p:cNvGrpSpPr>
            <a:grpSpLocks/>
          </p:cNvGrpSpPr>
          <p:nvPr/>
        </p:nvGrpSpPr>
        <p:grpSpPr bwMode="auto">
          <a:xfrm>
            <a:off x="7077485" y="3649695"/>
            <a:ext cx="4644051" cy="2960072"/>
            <a:chOff x="4027695" y="1714608"/>
            <a:chExt cx="1722603" cy="1631791"/>
          </a:xfrm>
        </p:grpSpPr>
        <p:sp>
          <p:nvSpPr>
            <p:cNvPr id="56334" name="TextBox 69"/>
            <p:cNvSpPr txBox="1">
              <a:spLocks noChangeArrowheads="1"/>
            </p:cNvSpPr>
            <p:nvPr/>
          </p:nvSpPr>
          <p:spPr bwMode="auto">
            <a:xfrm>
              <a:off x="4027695" y="1714608"/>
              <a:ext cx="1722603" cy="2884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1217613">
                <a:defRPr sz="28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defTabSz="1217613"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defTabSz="1217613">
                <a:defRPr sz="28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defTabSz="1217613">
                <a:defRPr sz="28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defTabSz="1217613">
                <a:defRPr sz="28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th-TH" altLang="en-US" b="1" dirty="0" smtClean="0">
                  <a:solidFill>
                    <a:srgbClr val="FFFF00"/>
                  </a:solidFill>
                  <a:latin typeface="TH Fah kwang" pitchFamily="2" charset="-34"/>
                  <a:cs typeface="TH Fah kwang" pitchFamily="2" charset="-34"/>
                </a:rPr>
                <a:t>เป้าหมาย </a:t>
              </a:r>
              <a:r>
                <a:rPr lang="en-US" altLang="en-US" b="1" dirty="0" smtClean="0">
                  <a:solidFill>
                    <a:srgbClr val="FFFF00"/>
                  </a:solidFill>
                  <a:latin typeface="TH Fah kwang" pitchFamily="2" charset="-34"/>
                  <a:cs typeface="TH Fah kwang" pitchFamily="2" charset="-34"/>
                </a:rPr>
                <a:t>2562-63 </a:t>
              </a:r>
              <a:r>
                <a:rPr lang="th-TH" altLang="en-US" b="1" dirty="0" err="1" smtClean="0">
                  <a:solidFill>
                    <a:srgbClr val="FFFF00"/>
                  </a:solidFill>
                  <a:latin typeface="TH Fah kwang" pitchFamily="2" charset="-34"/>
                  <a:cs typeface="TH Fah kwang" pitchFamily="2" charset="-34"/>
                </a:rPr>
                <a:t>พชอ.</a:t>
              </a:r>
              <a:r>
                <a:rPr lang="th-TH" altLang="en-US" b="1" dirty="0" smtClean="0">
                  <a:solidFill>
                    <a:srgbClr val="FFFF00"/>
                  </a:solidFill>
                  <a:latin typeface="TH Fah kwang" pitchFamily="2" charset="-34"/>
                  <a:cs typeface="TH Fah kwang" pitchFamily="2" charset="-34"/>
                </a:rPr>
                <a:t> </a:t>
              </a:r>
              <a:r>
                <a:rPr lang="en-US" altLang="en-US" b="1" dirty="0" smtClean="0">
                  <a:solidFill>
                    <a:srgbClr val="FFFF00"/>
                  </a:solidFill>
                  <a:latin typeface="TH Fah kwang" pitchFamily="2" charset="-34"/>
                  <a:cs typeface="TH Fah kwang" pitchFamily="2" charset="-34"/>
                </a:rPr>
                <a:t>(D-RTI)</a:t>
              </a:r>
            </a:p>
          </p:txBody>
        </p:sp>
        <p:sp>
          <p:nvSpPr>
            <p:cNvPr id="69" name="TextBox 68">
              <a:extLst>
                <a:ext uri="{FF2B5EF4-FFF2-40B4-BE49-F238E27FC236}"/>
              </a:extLst>
            </p:cNvPr>
            <p:cNvSpPr txBox="1"/>
            <p:nvPr/>
          </p:nvSpPr>
          <p:spPr>
            <a:xfrm>
              <a:off x="4027695" y="2006028"/>
              <a:ext cx="1722603" cy="134037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defTabSz="1218987">
                <a:defRPr/>
              </a:pPr>
              <a:r>
                <a:rPr lang="th-TH" sz="2000" b="1" kern="0" dirty="0">
                  <a:latin typeface="TH Fah kwang" pitchFamily="2" charset="-34"/>
                  <a:cs typeface="TH Fah kwang" pitchFamily="2" charset="-34"/>
                </a:rPr>
                <a:t>กำหนดเป้าหมาย</a:t>
              </a:r>
              <a:r>
                <a:rPr lang="th-TH" sz="2400" b="1" kern="0" dirty="0">
                  <a:solidFill>
                    <a:srgbClr val="FFFF00"/>
                  </a:solidFill>
                  <a:latin typeface="TH Fah kwang" pitchFamily="2" charset="-34"/>
                  <a:cs typeface="TH Fah kwang" pitchFamily="2" charset="-34"/>
                </a:rPr>
                <a:t>อำเภอเสี่ยง </a:t>
              </a:r>
              <a:r>
                <a:rPr lang="en-US" sz="2400" b="1" kern="0" dirty="0">
                  <a:solidFill>
                    <a:srgbClr val="FFFF00"/>
                  </a:solidFill>
                  <a:latin typeface="TH Fah kwang" pitchFamily="2" charset="-34"/>
                  <a:cs typeface="TH Fah kwang" pitchFamily="2" charset="-34"/>
                </a:rPr>
                <a:t>283 </a:t>
              </a:r>
              <a:r>
                <a:rPr lang="th-TH" sz="2400" b="1" kern="0" dirty="0" smtClean="0">
                  <a:solidFill>
                    <a:srgbClr val="FFFF00"/>
                  </a:solidFill>
                  <a:latin typeface="TH Fah kwang" pitchFamily="2" charset="-34"/>
                  <a:cs typeface="TH Fah kwang" pitchFamily="2" charset="-34"/>
                </a:rPr>
                <a:t>อำเภอ</a:t>
              </a:r>
              <a:endParaRPr lang="th-TH" sz="2000" b="1" kern="0" dirty="0">
                <a:solidFill>
                  <a:srgbClr val="FFFF00"/>
                </a:solidFill>
                <a:latin typeface="TH Fah kwang" pitchFamily="2" charset="-34"/>
                <a:cs typeface="TH Fah kwang" pitchFamily="2" charset="-34"/>
              </a:endParaRPr>
            </a:p>
            <a:p>
              <a:pPr defTabSz="1218987">
                <a:defRPr/>
              </a:pPr>
              <a:r>
                <a:rPr lang="th-TH" sz="2400" b="1" kern="0" dirty="0">
                  <a:latin typeface="TH Fah kwang" pitchFamily="2" charset="-34"/>
                  <a:cs typeface="TH Fah kwang" pitchFamily="2" charset="-34"/>
                </a:rPr>
                <a:t>ผ่านเกณฑ์ประเมินคุณภาพ</a:t>
              </a:r>
              <a:r>
                <a:rPr lang="en-US" sz="2400" b="1" kern="0" dirty="0">
                  <a:latin typeface="TH Fah kwang" pitchFamily="2" charset="-34"/>
                  <a:cs typeface="TH Fah kwang" pitchFamily="2" charset="-34"/>
                </a:rPr>
                <a:t>  &gt; 140 </a:t>
              </a:r>
              <a:r>
                <a:rPr lang="th-TH" sz="2400" b="1" kern="0" dirty="0">
                  <a:latin typeface="TH Fah kwang" pitchFamily="2" charset="-34"/>
                  <a:cs typeface="TH Fah kwang" pitchFamily="2" charset="-34"/>
                </a:rPr>
                <a:t>อำเภอ</a:t>
              </a:r>
            </a:p>
            <a:p>
              <a:pPr defTabSz="1218987">
                <a:defRPr/>
              </a:pPr>
              <a:r>
                <a:rPr lang="th-TH" sz="2400" b="1" kern="0" dirty="0">
                  <a:latin typeface="TH Fah kwang" pitchFamily="2" charset="-34"/>
                  <a:cs typeface="TH Fah kwang" pitchFamily="2" charset="-34"/>
                </a:rPr>
                <a:t>มีอำเภอที่มีผู้บาดเจ็บหรือเสียชีวิต</a:t>
              </a:r>
            </a:p>
            <a:p>
              <a:pPr defTabSz="1218987">
                <a:defRPr/>
              </a:pPr>
              <a:r>
                <a:rPr lang="th-TH" sz="2400" b="1" kern="0" dirty="0">
                  <a:latin typeface="TH Fah kwang" pitchFamily="2" charset="-34"/>
                  <a:cs typeface="TH Fah kwang" pitchFamily="2" charset="-34"/>
                </a:rPr>
                <a:t>ลดลง</a:t>
              </a:r>
              <a:r>
                <a:rPr lang="en-US" sz="2400" b="1" kern="0" dirty="0">
                  <a:latin typeface="TH Fah kwang" pitchFamily="2" charset="-34"/>
                  <a:cs typeface="TH Fah kwang" pitchFamily="2" charset="-34"/>
                </a:rPr>
                <a:t> 100 </a:t>
              </a:r>
              <a:r>
                <a:rPr lang="th-TH" sz="2400" b="1" kern="0" dirty="0">
                  <a:latin typeface="TH Fah kwang" pitchFamily="2" charset="-34"/>
                  <a:cs typeface="TH Fah kwang" pitchFamily="2" charset="-34"/>
                </a:rPr>
                <a:t>อำเภอ</a:t>
              </a:r>
            </a:p>
            <a:p>
              <a:pPr defTabSz="1218987">
                <a:defRPr/>
              </a:pPr>
              <a:r>
                <a:rPr lang="th-TH" sz="2000" b="1" kern="0" dirty="0">
                  <a:latin typeface="TH Fah kwang" pitchFamily="2" charset="-34"/>
                  <a:cs typeface="TH Fah kwang" pitchFamily="2" charset="-34"/>
                </a:rPr>
                <a:t>(</a:t>
              </a:r>
              <a:r>
                <a:rPr lang="en-US" sz="2000" b="1" kern="0" dirty="0">
                  <a:latin typeface="TH Fah kwang" pitchFamily="2" charset="-34"/>
                  <a:cs typeface="TH Fah kwang" pitchFamily="2" charset="-34"/>
                </a:rPr>
                <a:t>283 </a:t>
              </a:r>
              <a:r>
                <a:rPr lang="th-TH" sz="2000" b="1" kern="0" dirty="0">
                  <a:latin typeface="TH Fah kwang" pitchFamily="2" charset="-34"/>
                  <a:cs typeface="TH Fah kwang" pitchFamily="2" charset="-34"/>
                </a:rPr>
                <a:t>อำเภอครอบคลุมการตาย </a:t>
              </a:r>
              <a:r>
                <a:rPr lang="en-US" sz="2000" b="1" kern="0" dirty="0">
                  <a:latin typeface="TH Fah kwang" pitchFamily="2" charset="-34"/>
                  <a:cs typeface="TH Fah kwang" pitchFamily="2" charset="-34"/>
                </a:rPr>
                <a:t>81%</a:t>
              </a:r>
              <a:r>
                <a:rPr lang="th-TH" sz="2000" b="1" kern="0" dirty="0">
                  <a:latin typeface="TH Fah kwang" pitchFamily="2" charset="-34"/>
                  <a:cs typeface="TH Fah kwang" pitchFamily="2" charset="-34"/>
                </a:rPr>
                <a:t> ของทั้งหมด</a:t>
              </a:r>
              <a:r>
                <a:rPr lang="en-US" sz="2000" b="1" kern="0" dirty="0">
                  <a:latin typeface="TH Fah kwang" pitchFamily="2" charset="-34"/>
                  <a:cs typeface="TH Fah kwang" pitchFamily="2" charset="-34"/>
                </a:rPr>
                <a:t>)</a:t>
              </a:r>
              <a:endParaRPr lang="th-TH" sz="2000" b="1" kern="0" dirty="0">
                <a:latin typeface="TH Fah kwang" pitchFamily="2" charset="-34"/>
                <a:cs typeface="TH Fah kwang" pitchFamily="2" charset="-34"/>
              </a:endParaRPr>
            </a:p>
            <a:p>
              <a:pPr defTabSz="1218987">
                <a:defRPr/>
              </a:pPr>
              <a:endParaRPr lang="th-TH" sz="16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Arial" pitchFamily="34" charset="0"/>
                <a:cs typeface="Arial" panose="020B0604020202020204" pitchFamily="34" charset="0"/>
              </a:endParaRPr>
            </a:p>
            <a:p>
              <a:pPr defTabSz="1218987">
                <a:defRPr/>
              </a:pPr>
              <a:endParaRPr lang="en-US" sz="16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Arial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0" name="สี่เหลี่ยมผืนผ้า 49"/>
          <p:cNvSpPr/>
          <p:nvPr/>
        </p:nvSpPr>
        <p:spPr bwMode="auto">
          <a:xfrm>
            <a:off x="10332916" y="6395280"/>
            <a:ext cx="1152128" cy="404664"/>
          </a:xfrm>
          <a:prstGeom prst="rect">
            <a:avLst/>
          </a:prstGeom>
          <a:solidFill>
            <a:schemeClr val="accent6">
              <a:lumMod val="75000"/>
            </a:schemeClr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h-TH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87745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47680" y="188640"/>
            <a:ext cx="10593758" cy="648072"/>
          </a:xfrm>
        </p:spPr>
        <p:txBody>
          <a:bodyPr/>
          <a:lstStyle/>
          <a:p>
            <a:r>
              <a:rPr lang="th-TH" sz="4400" dirty="0" smtClean="0">
                <a:solidFill>
                  <a:srgbClr val="FFFF00"/>
                </a:solidFill>
                <a:latin typeface="TH SarabunPSK" pitchFamily="34" charset="-34"/>
                <a:cs typeface="TH SarabunPSK" pitchFamily="34" charset="-34"/>
              </a:rPr>
              <a:t>รูปแบบการประเมินคุณภาพ</a:t>
            </a:r>
            <a:endParaRPr lang="th-TH" sz="4400" dirty="0">
              <a:solidFill>
                <a:srgbClr val="FFFF0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31812" y="1339894"/>
            <a:ext cx="468052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200" b="1" dirty="0" smtClean="0">
                <a:solidFill>
                  <a:srgbClr val="FFFF00"/>
                </a:solidFill>
                <a:latin typeface="TH SarabunPSK" pitchFamily="34" charset="-34"/>
                <a:cs typeface="TH SarabunPSK" pitchFamily="34" charset="-34"/>
              </a:rPr>
              <a:t>      มีคะแนนรวม 100 คะแนน</a:t>
            </a:r>
          </a:p>
          <a:p>
            <a:pPr marL="457200" indent="-457200">
              <a:buFont typeface="Wingdings" pitchFamily="2" charset="2"/>
              <a:buChar char="§"/>
            </a:pPr>
            <a:r>
              <a:rPr lang="th-TH" sz="2400" b="1" dirty="0" smtClean="0">
                <a:latin typeface="TH SarabunPSK" pitchFamily="34" charset="-34"/>
                <a:cs typeface="TH SarabunPSK" pitchFamily="34" charset="-34"/>
              </a:rPr>
              <a:t>เล่มรายงานผลลการดำเนินงาน 30</a:t>
            </a:r>
            <a:r>
              <a:rPr lang="en-US" sz="2400" b="1" dirty="0" smtClean="0">
                <a:latin typeface="TH SarabunPSK" pitchFamily="34" charset="-34"/>
                <a:cs typeface="TH SarabunPSK" pitchFamily="34" charset="-34"/>
              </a:rPr>
              <a:t>%</a:t>
            </a:r>
            <a:endParaRPr lang="th-TH" sz="2400" b="1" dirty="0" smtClean="0">
              <a:latin typeface="TH SarabunPSK" pitchFamily="34" charset="-34"/>
              <a:cs typeface="TH SarabunPSK" pitchFamily="34" charset="-34"/>
            </a:endParaRPr>
          </a:p>
          <a:p>
            <a:pPr marL="457200" indent="-457200">
              <a:buFont typeface="Wingdings" pitchFamily="2" charset="2"/>
              <a:buChar char="§"/>
            </a:pPr>
            <a:r>
              <a:rPr lang="th-TH" sz="2400" b="1" dirty="0" smtClean="0">
                <a:latin typeface="TH SarabunPSK" pitchFamily="34" charset="-34"/>
                <a:cs typeface="TH SarabunPSK" pitchFamily="34" charset="-34"/>
              </a:rPr>
              <a:t>การลงพื้นที่ </a:t>
            </a:r>
          </a:p>
          <a:p>
            <a:pPr marL="914400" lvl="1" indent="-457200">
              <a:buFont typeface="Wingdings" pitchFamily="2" charset="2"/>
              <a:buChar char="§"/>
            </a:pPr>
            <a:r>
              <a:rPr lang="th-TH" sz="2400" b="1" dirty="0" smtClean="0">
                <a:latin typeface="TH SarabunPSK" pitchFamily="34" charset="-34"/>
                <a:cs typeface="TH SarabunPSK" pitchFamily="34" charset="-34"/>
              </a:rPr>
              <a:t>กรรมการภายใน  40</a:t>
            </a:r>
            <a:r>
              <a:rPr lang="en-US" sz="2400" b="1" dirty="0" smtClean="0">
                <a:latin typeface="TH SarabunPSK" pitchFamily="34" charset="-34"/>
                <a:cs typeface="TH SarabunPSK" pitchFamily="34" charset="-34"/>
              </a:rPr>
              <a:t> %</a:t>
            </a:r>
            <a:r>
              <a:rPr lang="th-TH" sz="2400" b="1" dirty="0" smtClean="0">
                <a:latin typeface="TH SarabunPSK" pitchFamily="34" charset="-34"/>
                <a:cs typeface="TH SarabunPSK" pitchFamily="34" charset="-34"/>
              </a:rPr>
              <a:t>  </a:t>
            </a:r>
          </a:p>
          <a:p>
            <a:pPr marL="914400" lvl="1" indent="-457200">
              <a:buFont typeface="Wingdings" pitchFamily="2" charset="2"/>
              <a:buChar char="§"/>
            </a:pPr>
            <a:r>
              <a:rPr lang="th-TH" sz="2400" b="1" dirty="0" smtClean="0">
                <a:latin typeface="TH SarabunPSK" pitchFamily="34" charset="-34"/>
                <a:cs typeface="TH SarabunPSK" pitchFamily="34" charset="-34"/>
              </a:rPr>
              <a:t>กรรมการภาคีภายนอก 30</a:t>
            </a:r>
            <a:r>
              <a:rPr lang="en-US" sz="2400" b="1" dirty="0" smtClean="0">
                <a:latin typeface="TH SarabunPSK" pitchFamily="34" charset="-34"/>
                <a:cs typeface="TH SarabunPSK" pitchFamily="34" charset="-34"/>
              </a:rPr>
              <a:t> %</a:t>
            </a:r>
            <a:r>
              <a:rPr lang="th-TH" sz="2400" b="1" dirty="0" smtClean="0">
                <a:latin typeface="TH SarabunPSK" pitchFamily="34" charset="-34"/>
                <a:cs typeface="TH SarabunPSK" pitchFamily="34" charset="-34"/>
              </a:rPr>
              <a:t>                             </a:t>
            </a:r>
          </a:p>
          <a:p>
            <a:pPr marL="457200" indent="-457200">
              <a:buFont typeface="Wingdings" pitchFamily="2" charset="2"/>
              <a:buChar char="§"/>
            </a:pPr>
            <a:r>
              <a:rPr lang="th-TH" sz="2400" b="1" dirty="0" smtClean="0">
                <a:latin typeface="TH SarabunPSK" pitchFamily="34" charset="-34"/>
                <a:cs typeface="TH SarabunPSK" pitchFamily="34" charset="-34"/>
              </a:rPr>
              <a:t>มากกว่า 80 คะแนนขึ้นไป เป็นระดับทอง</a:t>
            </a:r>
          </a:p>
          <a:p>
            <a:pPr marL="457200" indent="-457200">
              <a:buFont typeface="Wingdings" pitchFamily="2" charset="2"/>
              <a:buChar char="§"/>
            </a:pPr>
            <a:r>
              <a:rPr lang="th-TH" sz="2400" b="1" dirty="0" smtClean="0">
                <a:latin typeface="TH SarabunPSK" pitchFamily="34" charset="-34"/>
                <a:cs typeface="TH SarabunPSK" pitchFamily="34" charset="-34"/>
              </a:rPr>
              <a:t>70 - 79 ระดับ เงิน</a:t>
            </a:r>
          </a:p>
          <a:p>
            <a:pPr marL="457200" indent="-457200">
              <a:buFont typeface="Wingdings" pitchFamily="2" charset="2"/>
              <a:buChar char="§"/>
            </a:pPr>
            <a:r>
              <a:rPr lang="th-TH" sz="2400" b="1" dirty="0" smtClean="0">
                <a:latin typeface="TH SarabunPSK" pitchFamily="34" charset="-34"/>
                <a:cs typeface="TH SarabunPSK" pitchFamily="34" charset="-34"/>
              </a:rPr>
              <a:t>น้อยกว่า 70 ระดับทองแดง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148337" y="1492042"/>
            <a:ext cx="46805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itchFamily="2" charset="2"/>
              <a:buChar char="§"/>
            </a:pPr>
            <a:r>
              <a:rPr lang="th-TH" sz="2400" b="1" dirty="0" smtClean="0">
                <a:solidFill>
                  <a:srgbClr val="FFFF00"/>
                </a:solidFill>
                <a:latin typeface="TH SarabunPSK" pitchFamily="34" charset="-34"/>
                <a:cs typeface="TH SarabunPSK" pitchFamily="34" charset="-34"/>
              </a:rPr>
              <a:t>เน้นความครบถ้วนเนื้อหาสาระตามเกณฑ์ </a:t>
            </a:r>
          </a:p>
          <a:p>
            <a:r>
              <a:rPr lang="th-TH" sz="2400" b="1" dirty="0">
                <a:solidFill>
                  <a:srgbClr val="FFFF00"/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2400" b="1" dirty="0" smtClean="0">
                <a:solidFill>
                  <a:srgbClr val="FFFF00"/>
                </a:solidFill>
                <a:latin typeface="TH SarabunPSK" pitchFamily="34" charset="-34"/>
                <a:cs typeface="TH SarabunPSK" pitchFamily="34" charset="-34"/>
              </a:rPr>
              <a:t>      </a:t>
            </a:r>
            <a:r>
              <a:rPr lang="th-TH" sz="2400" b="1" dirty="0" smtClean="0">
                <a:latin typeface="TH SarabunPSK" pitchFamily="34" charset="-34"/>
                <a:cs typeface="TH SarabunPSK" pitchFamily="34" charset="-34"/>
              </a:rPr>
              <a:t>ทั้งเชิงปริมาณ และคุณภาพ เช่น คุณภาพการ</a:t>
            </a:r>
          </a:p>
          <a:p>
            <a:r>
              <a:rPr lang="th-TH" sz="2400" b="1" dirty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2400" b="1" dirty="0" smtClean="0">
                <a:latin typeface="TH SarabunPSK" pitchFamily="34" charset="-34"/>
                <a:cs typeface="TH SarabunPSK" pitchFamily="34" charset="-34"/>
              </a:rPr>
              <a:t>      วิเคราะห์ข้อมูล คุณภาพข้อมูลการสอบสวน</a:t>
            </a:r>
          </a:p>
          <a:p>
            <a:pPr marL="457200" indent="-457200">
              <a:buFont typeface="Wingdings" pitchFamily="2" charset="2"/>
              <a:buChar char="§"/>
            </a:pPr>
            <a:endParaRPr lang="th-TH" sz="2400" b="1" dirty="0" smtClean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156448" y="2965537"/>
            <a:ext cx="5038799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b="1" dirty="0" smtClean="0">
                <a:latin typeface="TH SarabunPSK" pitchFamily="34" charset="-34"/>
                <a:cs typeface="TH SarabunPSK" pitchFamily="34" charset="-34"/>
              </a:rPr>
              <a:t>        </a:t>
            </a:r>
            <a:r>
              <a:rPr lang="th-TH" b="1" dirty="0" smtClean="0">
                <a:solidFill>
                  <a:srgbClr val="FFFF00"/>
                </a:solidFill>
                <a:latin typeface="TH SarabunPSK" pitchFamily="34" charset="-34"/>
                <a:cs typeface="TH SarabunPSK" pitchFamily="34" charset="-34"/>
              </a:rPr>
              <a:t>เน้นเชิงคุณภาพและแลกเปลี่ยนเรียนรู้</a:t>
            </a:r>
          </a:p>
          <a:p>
            <a:pPr marL="457200" indent="-457200">
              <a:buFont typeface="Wingdings" pitchFamily="2" charset="2"/>
              <a:buChar char="§"/>
            </a:pPr>
            <a:r>
              <a:rPr lang="th-TH" sz="2400" b="1" dirty="0" smtClean="0">
                <a:latin typeface="TH SarabunPSK" pitchFamily="34" charset="-34"/>
                <a:cs typeface="TH SarabunPSK" pitchFamily="34" charset="-34"/>
              </a:rPr>
              <a:t>การวิเคราะห์สภาพปัญหาของพื้นที่</a:t>
            </a:r>
            <a:endParaRPr lang="th-TH" sz="2400" b="1" dirty="0">
              <a:latin typeface="TH SarabunPSK" pitchFamily="34" charset="-34"/>
              <a:cs typeface="TH SarabunPSK" pitchFamily="34" charset="-34"/>
            </a:endParaRPr>
          </a:p>
          <a:p>
            <a:pPr marL="457200" indent="-457200">
              <a:buFont typeface="Wingdings" pitchFamily="2" charset="2"/>
              <a:buChar char="§"/>
            </a:pPr>
            <a:r>
              <a:rPr lang="th-TH" sz="2400" b="1" dirty="0" smtClean="0">
                <a:latin typeface="TH SarabunPSK" pitchFamily="34" charset="-34"/>
                <a:cs typeface="TH SarabunPSK" pitchFamily="34" charset="-34"/>
              </a:rPr>
              <a:t>กลไกการทำงาน นโยบาย เครือข่ายการมีส่วนร่วม</a:t>
            </a:r>
          </a:p>
          <a:p>
            <a:pPr marL="457200" indent="-457200">
              <a:buFont typeface="Wingdings" pitchFamily="2" charset="2"/>
              <a:buChar char="§"/>
            </a:pPr>
            <a:r>
              <a:rPr lang="th-TH" sz="2400" b="1" dirty="0" smtClean="0">
                <a:latin typeface="TH SarabunPSK" pitchFamily="34" charset="-34"/>
                <a:cs typeface="TH SarabunPSK" pitchFamily="34" charset="-34"/>
              </a:rPr>
              <a:t>วิธีการการแก้ปัญหา และนวัตกรรม</a:t>
            </a:r>
          </a:p>
          <a:p>
            <a:pPr marL="457200" indent="-457200">
              <a:buFont typeface="Wingdings" pitchFamily="2" charset="2"/>
              <a:buChar char="§"/>
            </a:pPr>
            <a:r>
              <a:rPr lang="th-TH" sz="2400" b="1" dirty="0" smtClean="0">
                <a:solidFill>
                  <a:srgbClr val="FFFF00"/>
                </a:solidFill>
                <a:latin typeface="TH SarabunPSK" pitchFamily="34" charset="-34"/>
                <a:cs typeface="TH SarabunPSK" pitchFamily="34" charset="-34"/>
              </a:rPr>
              <a:t>การประเมินผล การแสดงข้อมูลที่ชัดเจนเชื่อถือได้</a:t>
            </a:r>
          </a:p>
          <a:p>
            <a:pPr marL="457200" indent="-457200">
              <a:buFont typeface="Wingdings" pitchFamily="2" charset="2"/>
              <a:buChar char="§"/>
            </a:pPr>
            <a:r>
              <a:rPr lang="th-TH" sz="2400" b="1" dirty="0" smtClean="0">
                <a:solidFill>
                  <a:srgbClr val="FFFF00"/>
                </a:solidFill>
                <a:latin typeface="TH SarabunPSK" pitchFamily="34" charset="-34"/>
                <a:cs typeface="TH SarabunPSK" pitchFamily="34" charset="-34"/>
              </a:rPr>
              <a:t>ผลการดำเนินงาน </a:t>
            </a:r>
          </a:p>
          <a:p>
            <a:pPr marL="457200" indent="-457200">
              <a:buFont typeface="Wingdings" pitchFamily="2" charset="2"/>
              <a:buChar char="§"/>
            </a:pPr>
            <a:r>
              <a:rPr lang="th-TH" sz="2400" b="1" dirty="0" smtClean="0">
                <a:latin typeface="TH SarabunPSK" pitchFamily="34" charset="-34"/>
                <a:cs typeface="TH SarabunPSK" pitchFamily="34" charset="-34"/>
              </a:rPr>
              <a:t>ความตั้งใจ การนำเสนอ ทีมงาน</a:t>
            </a:r>
          </a:p>
        </p:txBody>
      </p:sp>
      <p:pic>
        <p:nvPicPr>
          <p:cNvPr id="8" name="Picture 1" descr="G:\3 DRTI 2560\เตรียมงานมอบรางวัล DHS-RTI\logo-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60705" y="5733256"/>
            <a:ext cx="2952328" cy="10262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10" name="ลูกศรเชื่อมต่อแบบตรง 9"/>
          <p:cNvCxnSpPr/>
          <p:nvPr/>
        </p:nvCxnSpPr>
        <p:spPr bwMode="auto">
          <a:xfrm>
            <a:off x="4212233" y="2132856"/>
            <a:ext cx="1080120" cy="0"/>
          </a:xfrm>
          <a:prstGeom prst="straightConnector1">
            <a:avLst/>
          </a:prstGeom>
          <a:gradFill rotWithShape="1">
            <a:gsLst>
              <a:gs pos="0">
                <a:schemeClr val="accent2">
                  <a:gamma/>
                  <a:shade val="46275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0" scaled="1"/>
          </a:gra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2" name="ลูกศรเชื่อมต่อแบบตรง 11"/>
          <p:cNvCxnSpPr/>
          <p:nvPr/>
        </p:nvCxnSpPr>
        <p:spPr bwMode="auto">
          <a:xfrm>
            <a:off x="4068217" y="2924944"/>
            <a:ext cx="2088232" cy="567646"/>
          </a:xfrm>
          <a:prstGeom prst="straightConnector1">
            <a:avLst/>
          </a:prstGeom>
          <a:gradFill rotWithShape="1">
            <a:gsLst>
              <a:gs pos="0">
                <a:schemeClr val="accent2">
                  <a:gamma/>
                  <a:shade val="46275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0" scaled="1"/>
          </a:gra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18" name="Picture 2" descr="C:\Users\jub\Desktop\26551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64740" y="4653136"/>
            <a:ext cx="3014663" cy="19915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280629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11833" y="260648"/>
            <a:ext cx="10593758" cy="603920"/>
          </a:xfrm>
        </p:spPr>
        <p:txBody>
          <a:bodyPr/>
          <a:lstStyle/>
          <a:p>
            <a:r>
              <a:rPr lang="th-TH" sz="4000" dirty="0" smtClean="0">
                <a:solidFill>
                  <a:srgbClr val="FFFF00"/>
                </a:solidFill>
                <a:latin typeface="TH SarabunPSK" pitchFamily="34" charset="-34"/>
                <a:cs typeface="TH SarabunPSK" pitchFamily="34" charset="-34"/>
              </a:rPr>
              <a:t>ข้อสังเกตผลการดำเนินงานของอำเภอ ปี </a:t>
            </a:r>
            <a:r>
              <a:rPr lang="en-US" sz="4000" dirty="0" smtClean="0">
                <a:solidFill>
                  <a:srgbClr val="FFFF00"/>
                </a:solidFill>
                <a:latin typeface="TH SarabunPSK" pitchFamily="34" charset="-34"/>
                <a:cs typeface="TH SarabunPSK" pitchFamily="34" charset="-34"/>
              </a:rPr>
              <a:t>2561</a:t>
            </a:r>
            <a:r>
              <a:rPr lang="th-TH" sz="4000" dirty="0" smtClean="0">
                <a:solidFill>
                  <a:srgbClr val="FFFF00"/>
                </a:solidFill>
                <a:latin typeface="TH SarabunPSK" pitchFamily="34" charset="-34"/>
                <a:cs typeface="TH SarabunPSK" pitchFamily="34" charset="-34"/>
              </a:rPr>
              <a:t>(136 อำเภอ)</a:t>
            </a:r>
            <a:endParaRPr lang="th-TH" sz="4000" dirty="0">
              <a:solidFill>
                <a:srgbClr val="FFFF0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3" name="ตัวแทนท้ายกระดา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FFFFFF"/>
                </a:solidFill>
              </a:rPr>
              <a:t>www.themegallery.com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60808" y="980728"/>
            <a:ext cx="5293485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200" b="1" dirty="0" smtClean="0">
                <a:solidFill>
                  <a:srgbClr val="FFFF00"/>
                </a:solidFill>
                <a:latin typeface="TH SarabunPSK" pitchFamily="34" charset="-34"/>
                <a:cs typeface="TH SarabunPSK" pitchFamily="34" charset="-34"/>
              </a:rPr>
              <a:t>ระดับทอง 73   </a:t>
            </a:r>
            <a:r>
              <a:rPr lang="th-TH" b="1" dirty="0" smtClean="0">
                <a:solidFill>
                  <a:srgbClr val="FFFF00"/>
                </a:solidFill>
                <a:latin typeface="TH SarabunPSK" pitchFamily="34" charset="-34"/>
                <a:cs typeface="TH SarabunPSK" pitchFamily="34" charset="-34"/>
              </a:rPr>
              <a:t>อำเภอ </a:t>
            </a: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 </a:t>
            </a:r>
          </a:p>
          <a:p>
            <a:pPr marL="457200" indent="-457200">
              <a:buFont typeface="Wingdings" pitchFamily="2" charset="2"/>
              <a:buChar char="§"/>
            </a:pPr>
            <a:r>
              <a:rPr lang="th-TH" sz="2400" b="1" dirty="0" smtClean="0">
                <a:latin typeface="TH SarabunPSK" pitchFamily="34" charset="-34"/>
                <a:cs typeface="TH SarabunPSK" pitchFamily="34" charset="-34"/>
              </a:rPr>
              <a:t>การเจ็บและตายลดลง 		29 อำเภอ                                </a:t>
            </a:r>
          </a:p>
          <a:p>
            <a:pPr marL="457200" indent="-457200">
              <a:buFont typeface="Wingdings" pitchFamily="2" charset="2"/>
              <a:buChar char="§"/>
            </a:pPr>
            <a:r>
              <a:rPr lang="th-TH" sz="2400" b="1" dirty="0" smtClean="0">
                <a:latin typeface="TH SarabunPSK" pitchFamily="34" charset="-34"/>
                <a:cs typeface="TH SarabunPSK" pitchFamily="34" charset="-34"/>
              </a:rPr>
              <a:t>การตายลดลงอย่างเดียว 		6   อำเภอ                               </a:t>
            </a:r>
          </a:p>
          <a:p>
            <a:pPr marL="457200" indent="-457200">
              <a:buFont typeface="Wingdings" pitchFamily="2" charset="2"/>
              <a:buChar char="§"/>
            </a:pPr>
            <a:r>
              <a:rPr lang="th-TH" sz="2400" b="1" dirty="0" smtClean="0">
                <a:latin typeface="TH SarabunPSK" pitchFamily="34" charset="-34"/>
                <a:cs typeface="TH SarabunPSK" pitchFamily="34" charset="-34"/>
              </a:rPr>
              <a:t>การบาดเจ็บลดลงอย่างเดียว  </a:t>
            </a:r>
            <a:r>
              <a:rPr lang="en-US" sz="2400" b="1" dirty="0" smtClean="0">
                <a:latin typeface="TH SarabunPSK" pitchFamily="34" charset="-34"/>
                <a:cs typeface="TH SarabunPSK" pitchFamily="34" charset="-34"/>
              </a:rPr>
              <a:t>	17</a:t>
            </a:r>
            <a:r>
              <a:rPr lang="th-TH" sz="2400" b="1" dirty="0" smtClean="0">
                <a:latin typeface="TH SarabunPSK" pitchFamily="34" charset="-34"/>
                <a:cs typeface="TH SarabunPSK" pitchFamily="34" charset="-34"/>
              </a:rPr>
              <a:t> อำเภอ                 </a:t>
            </a:r>
          </a:p>
          <a:p>
            <a:pPr marL="457200" indent="-457200">
              <a:buFont typeface="Wingdings" pitchFamily="2" charset="2"/>
              <a:buChar char="§"/>
            </a:pPr>
            <a:r>
              <a:rPr lang="th-TH" sz="2400" b="1" dirty="0" smtClean="0">
                <a:latin typeface="TH SarabunPSK" pitchFamily="34" charset="-34"/>
                <a:cs typeface="TH SarabunPSK" pitchFamily="34" charset="-34"/>
              </a:rPr>
              <a:t>ไม่ลดลงทั้งเจ็บตาย 		12 อำเภอ                  </a:t>
            </a:r>
          </a:p>
          <a:p>
            <a:pPr marL="457200" indent="-457200">
              <a:buFont typeface="Wingdings" pitchFamily="2" charset="2"/>
              <a:buChar char="§"/>
            </a:pPr>
            <a:r>
              <a:rPr lang="th-TH" sz="2400" b="1" dirty="0" smtClean="0">
                <a:latin typeface="TH SarabunPSK" pitchFamily="34" charset="-34"/>
                <a:cs typeface="TH SarabunPSK" pitchFamily="34" charset="-34"/>
              </a:rPr>
              <a:t>ข้อมูลไม่ชัดเจน 			9   อำเภ</a:t>
            </a:r>
            <a:r>
              <a:rPr lang="th-TH" sz="2400" b="1" dirty="0" smtClean="0">
                <a:latin typeface="TH Fah kwang" pitchFamily="2" charset="-34"/>
                <a:cs typeface="TH Fah kwang" pitchFamily="2" charset="-34"/>
              </a:rPr>
              <a:t>อ  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49649" y="3284985"/>
            <a:ext cx="529348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200" b="1" dirty="0" smtClean="0">
                <a:solidFill>
                  <a:srgbClr val="FFFF00"/>
                </a:solidFill>
                <a:latin typeface="TH SarabunPSK" pitchFamily="34" charset="-34"/>
                <a:cs typeface="TH SarabunPSK" pitchFamily="34" charset="-34"/>
              </a:rPr>
              <a:t>ระดับเงินและทองแดง 63 อำเภอ</a:t>
            </a:r>
          </a:p>
          <a:p>
            <a:pPr marL="457200" indent="-457200">
              <a:buFont typeface="Wingdings" pitchFamily="2" charset="2"/>
              <a:buChar char="§"/>
            </a:pPr>
            <a:r>
              <a:rPr lang="th-TH" sz="2400" b="1" dirty="0" smtClean="0">
                <a:latin typeface="TH SarabunPSK" pitchFamily="34" charset="-34"/>
                <a:cs typeface="TH SarabunPSK" pitchFamily="34" charset="-34"/>
              </a:rPr>
              <a:t>อำเภอการเจ็บและตายลดลง 	11 อำเภอ</a:t>
            </a:r>
          </a:p>
          <a:p>
            <a:pPr marL="457200" indent="-457200">
              <a:buFont typeface="Wingdings" pitchFamily="2" charset="2"/>
              <a:buChar char="§"/>
            </a:pPr>
            <a:r>
              <a:rPr lang="th-TH" sz="2400" b="1" dirty="0" smtClean="0">
                <a:latin typeface="TH SarabunPSK" pitchFamily="34" charset="-34"/>
                <a:cs typeface="TH SarabunPSK" pitchFamily="34" charset="-34"/>
              </a:rPr>
              <a:t>การตายลดลงอย่างเดียว 		5   อำเภอ</a:t>
            </a:r>
          </a:p>
          <a:p>
            <a:pPr marL="457200" indent="-457200">
              <a:buFont typeface="Wingdings" pitchFamily="2" charset="2"/>
              <a:buChar char="§"/>
            </a:pPr>
            <a:r>
              <a:rPr lang="th-TH" sz="2400" b="1" dirty="0" smtClean="0">
                <a:latin typeface="TH SarabunPSK" pitchFamily="34" charset="-34"/>
                <a:cs typeface="TH SarabunPSK" pitchFamily="34" charset="-34"/>
              </a:rPr>
              <a:t>การบาดเจ็บลดลงอย่างเดียว  </a:t>
            </a:r>
            <a:r>
              <a:rPr lang="en-US" sz="2400" b="1" dirty="0" smtClean="0">
                <a:latin typeface="TH SarabunPSK" pitchFamily="34" charset="-34"/>
                <a:cs typeface="TH SarabunPSK" pitchFamily="34" charset="-34"/>
              </a:rPr>
              <a:t>	17</a:t>
            </a:r>
            <a:r>
              <a:rPr lang="th-TH" sz="2400" b="1" dirty="0" smtClean="0">
                <a:latin typeface="TH SarabunPSK" pitchFamily="34" charset="-34"/>
                <a:cs typeface="TH SarabunPSK" pitchFamily="34" charset="-34"/>
              </a:rPr>
              <a:t> อำเภอ</a:t>
            </a:r>
          </a:p>
          <a:p>
            <a:pPr marL="457200" indent="-457200">
              <a:buFont typeface="Wingdings" pitchFamily="2" charset="2"/>
              <a:buChar char="§"/>
            </a:pPr>
            <a:r>
              <a:rPr lang="th-TH" sz="2400" b="1" dirty="0" smtClean="0">
                <a:latin typeface="TH SarabunPSK" pitchFamily="34" charset="-34"/>
                <a:cs typeface="TH SarabunPSK" pitchFamily="34" charset="-34"/>
              </a:rPr>
              <a:t>ไม่ลดลงทั้งเจ็บตายหรือไม่ชัดเจน	 29 อำเภอ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588497" y="1124744"/>
            <a:ext cx="496855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600" b="1" dirty="0" smtClean="0">
                <a:solidFill>
                  <a:srgbClr val="FFFF00"/>
                </a:solidFill>
                <a:latin typeface="TH SarabunPSK" pitchFamily="34" charset="-34"/>
                <a:cs typeface="TH SarabunPSK" pitchFamily="34" charset="-34"/>
              </a:rPr>
              <a:t>ข้อสังเกต</a:t>
            </a:r>
          </a:p>
          <a:p>
            <a:pPr marL="457200" indent="-457200">
              <a:buAutoNum type="arabicParenR"/>
            </a:pPr>
            <a:r>
              <a:rPr lang="th-TH" sz="2400" b="1" dirty="0" smtClean="0">
                <a:latin typeface="TH SarabunPSK" pitchFamily="34" charset="-34"/>
                <a:cs typeface="TH SarabunPSK" pitchFamily="34" charset="-34"/>
              </a:rPr>
              <a:t>ส่วนใหญ่มีการวิเคราะห์ที่ดีและแสดงผลที่ชัดเจน</a:t>
            </a:r>
          </a:p>
          <a:p>
            <a:pPr marL="457200" indent="-457200">
              <a:buAutoNum type="arabicParenR" startAt="2"/>
            </a:pPr>
            <a:r>
              <a:rPr lang="th-TH" sz="2400" b="1" dirty="0" smtClean="0">
                <a:latin typeface="TH SarabunPSK" pitchFamily="34" charset="-34"/>
                <a:cs typeface="TH SarabunPSK" pitchFamily="34" charset="-34"/>
              </a:rPr>
              <a:t>อำเภอที่ข้อมูลไม่ชัดเจน แต่มีคะแนน</a:t>
            </a:r>
          </a:p>
          <a:p>
            <a:r>
              <a:rPr lang="th-TH" sz="2400" b="1" dirty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2400" b="1" dirty="0" smtClean="0">
                <a:latin typeface="TH SarabunPSK" pitchFamily="34" charset="-34"/>
                <a:cs typeface="TH SarabunPSK" pitchFamily="34" charset="-34"/>
              </a:rPr>
              <a:t>       กระบวนการทำงานที่สูง เกิน 80 คะแนน</a:t>
            </a:r>
          </a:p>
          <a:p>
            <a:pPr marL="457200" indent="-457200">
              <a:buAutoNum type="arabicParenR" startAt="3"/>
            </a:pPr>
            <a:r>
              <a:rPr lang="th-TH" sz="2400" b="1" dirty="0" smtClean="0">
                <a:latin typeface="TH SarabunPSK" pitchFamily="34" charset="-34"/>
                <a:cs typeface="TH SarabunPSK" pitchFamily="34" charset="-34"/>
              </a:rPr>
              <a:t>ภาคอีสาน 52</a:t>
            </a:r>
            <a:r>
              <a:rPr lang="en-US" sz="2400" b="1" dirty="0" smtClean="0">
                <a:latin typeface="TH SarabunPSK" pitchFamily="34" charset="-34"/>
                <a:cs typeface="TH SarabunPSK" pitchFamily="34" charset="-34"/>
              </a:rPr>
              <a:t>% </a:t>
            </a:r>
            <a:r>
              <a:rPr lang="th-TH" sz="2400" b="1" dirty="0" smtClean="0">
                <a:latin typeface="TH SarabunPSK" pitchFamily="34" charset="-34"/>
                <a:cs typeface="TH SarabunPSK" pitchFamily="34" charset="-34"/>
              </a:rPr>
              <a:t>ส่งผลงาน และ 56</a:t>
            </a:r>
            <a:r>
              <a:rPr lang="en-US" sz="2400" b="1" dirty="0" smtClean="0">
                <a:latin typeface="TH SarabunPSK" pitchFamily="34" charset="-34"/>
                <a:cs typeface="TH SarabunPSK" pitchFamily="34" charset="-34"/>
              </a:rPr>
              <a:t>% </a:t>
            </a:r>
            <a:r>
              <a:rPr lang="th-TH" sz="2400" b="1" dirty="0" smtClean="0">
                <a:latin typeface="TH SarabunPSK" pitchFamily="34" charset="-34"/>
                <a:cs typeface="TH SarabunPSK" pitchFamily="34" charset="-34"/>
              </a:rPr>
              <a:t>ได้ระดับทอง</a:t>
            </a:r>
          </a:p>
        </p:txBody>
      </p:sp>
      <p:sp>
        <p:nvSpPr>
          <p:cNvPr id="7" name="ลูกศรลง 6"/>
          <p:cNvSpPr/>
          <p:nvPr/>
        </p:nvSpPr>
        <p:spPr bwMode="auto">
          <a:xfrm rot="16200000">
            <a:off x="5557821" y="1939396"/>
            <a:ext cx="347492" cy="590396"/>
          </a:xfrm>
          <a:prstGeom prst="downArrow">
            <a:avLst/>
          </a:prstGeom>
          <a:gradFill rotWithShape="1">
            <a:gsLst>
              <a:gs pos="0">
                <a:schemeClr val="accent2">
                  <a:gamma/>
                  <a:shade val="46275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0" scaled="1"/>
          </a:gra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h-TH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516489" y="3573202"/>
            <a:ext cx="504056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600" b="1" dirty="0" smtClean="0">
                <a:solidFill>
                  <a:srgbClr val="FFFF00"/>
                </a:solidFill>
                <a:latin typeface="TH SarabunPSK" pitchFamily="34" charset="-34"/>
                <a:cs typeface="TH SarabunPSK" pitchFamily="34" charset="-34"/>
              </a:rPr>
              <a:t>ข้อสังเกต</a:t>
            </a:r>
          </a:p>
          <a:p>
            <a:pPr marL="514350" indent="-514350">
              <a:buAutoNum type="arabicParenR"/>
            </a:pP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การแสดงข้อมูลและกระบวนการทำงาน</a:t>
            </a:r>
          </a:p>
          <a:p>
            <a:r>
              <a:rPr lang="th-TH" b="1" dirty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     ส่วนใหญ่ไม่ชัดเจน</a:t>
            </a:r>
          </a:p>
          <a:p>
            <a:pPr marL="514350" indent="-514350">
              <a:buAutoNum type="arabicParenR"/>
            </a:pP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คะแนนภาพรวมต่ำกว่า 80 คะแนน</a:t>
            </a:r>
          </a:p>
        </p:txBody>
      </p:sp>
      <p:sp>
        <p:nvSpPr>
          <p:cNvPr id="9" name="ลูกศรลง 8"/>
          <p:cNvSpPr/>
          <p:nvPr/>
        </p:nvSpPr>
        <p:spPr bwMode="auto">
          <a:xfrm rot="16200000">
            <a:off x="5629829" y="4459676"/>
            <a:ext cx="347492" cy="590396"/>
          </a:xfrm>
          <a:prstGeom prst="downArrow">
            <a:avLst/>
          </a:prstGeom>
          <a:gradFill rotWithShape="1">
            <a:gsLst>
              <a:gs pos="0">
                <a:schemeClr val="accent2">
                  <a:gamma/>
                  <a:shade val="46275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0" scaled="1"/>
          </a:gra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h-TH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0" name="สี่เหลี่ยมผืนผ้า 9"/>
          <p:cNvSpPr/>
          <p:nvPr/>
        </p:nvSpPr>
        <p:spPr bwMode="auto">
          <a:xfrm>
            <a:off x="8388697" y="6395280"/>
            <a:ext cx="3096344" cy="404664"/>
          </a:xfrm>
          <a:prstGeom prst="rect">
            <a:avLst/>
          </a:prstGeom>
          <a:solidFill>
            <a:schemeClr val="accent6">
              <a:lumMod val="75000"/>
            </a:schemeClr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h-TH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23803" y="5517236"/>
            <a:ext cx="583771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b="1" dirty="0" smtClean="0">
                <a:solidFill>
                  <a:srgbClr val="FFFF00"/>
                </a:solidFill>
                <a:latin typeface="TH Fah kwang" pitchFamily="2" charset="-34"/>
                <a:cs typeface="TH Fah kwang" pitchFamily="2" charset="-34"/>
              </a:rPr>
              <a:t>มี</a:t>
            </a:r>
            <a:r>
              <a:rPr lang="th-TH" b="1" dirty="0" smtClean="0">
                <a:solidFill>
                  <a:srgbClr val="FFFF00"/>
                </a:solidFill>
                <a:latin typeface="TH SarabunPSK" pitchFamily="34" charset="-34"/>
                <a:cs typeface="TH SarabunPSK" pitchFamily="34" charset="-34"/>
              </a:rPr>
              <a:t>อำเภอที่ดำเนินการสองปี ซ้อน 33 อำเภอ </a:t>
            </a:r>
          </a:p>
          <a:p>
            <a:r>
              <a:rPr lang="th-TH" b="1" dirty="0" smtClean="0">
                <a:solidFill>
                  <a:srgbClr val="FFFF00"/>
                </a:solidFill>
                <a:latin typeface="TH SarabunPSK" pitchFamily="34" charset="-34"/>
                <a:cs typeface="TH SarabunPSK" pitchFamily="34" charset="-34"/>
              </a:rPr>
              <a:t>มี 23 อำเภอ ที่แนวโน้มการตายลดลงทั้งสองปี</a:t>
            </a:r>
            <a:endParaRPr lang="th-TH" b="1" dirty="0">
              <a:solidFill>
                <a:srgbClr val="FFFF0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2" name="ลูกศรลง 11"/>
          <p:cNvSpPr/>
          <p:nvPr/>
        </p:nvSpPr>
        <p:spPr bwMode="auto">
          <a:xfrm rot="16200000">
            <a:off x="5629829" y="5611804"/>
            <a:ext cx="347492" cy="590396"/>
          </a:xfrm>
          <a:prstGeom prst="downArrow">
            <a:avLst/>
          </a:prstGeom>
          <a:gradFill rotWithShape="1">
            <a:gsLst>
              <a:gs pos="0">
                <a:schemeClr val="accent2">
                  <a:gamma/>
                  <a:shade val="46275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0" scaled="1"/>
          </a:gra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h-TH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156451" y="5661252"/>
            <a:ext cx="54363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200" b="1" dirty="0" smtClean="0">
                <a:solidFill>
                  <a:srgbClr val="FFFF00"/>
                </a:solidFill>
                <a:latin typeface="TH SarabunPSK" pitchFamily="34" charset="-34"/>
                <a:cs typeface="TH SarabunPSK" pitchFamily="34" charset="-34"/>
              </a:rPr>
              <a:t>อยู่ในขั้นตอนการประเมินผลจากข้อมูล </a:t>
            </a:r>
            <a:r>
              <a:rPr lang="en-US" sz="3200" b="1" dirty="0" smtClean="0">
                <a:solidFill>
                  <a:srgbClr val="FFFF00"/>
                </a:solidFill>
                <a:latin typeface="TH SarabunPSK" pitchFamily="34" charset="-34"/>
                <a:cs typeface="TH SarabunPSK" pitchFamily="34" charset="-34"/>
              </a:rPr>
              <a:t>3</a:t>
            </a:r>
            <a:r>
              <a:rPr lang="th-TH" sz="3200" b="1" dirty="0" smtClean="0">
                <a:solidFill>
                  <a:srgbClr val="FFFF00"/>
                </a:solidFill>
                <a:latin typeface="TH SarabunPSK" pitchFamily="34" charset="-34"/>
                <a:cs typeface="TH SarabunPSK" pitchFamily="34" charset="-34"/>
              </a:rPr>
              <a:t> ฐาน</a:t>
            </a:r>
          </a:p>
        </p:txBody>
      </p:sp>
    </p:spTree>
    <p:extLst>
      <p:ext uri="{BB962C8B-B14F-4D97-AF65-F5344CB8AC3E}">
        <p14:creationId xmlns:p14="http://schemas.microsoft.com/office/powerpoint/2010/main" xmlns="" val="1133035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94042" y="260648"/>
            <a:ext cx="10593758" cy="1296144"/>
          </a:xfrm>
        </p:spPr>
        <p:txBody>
          <a:bodyPr/>
          <a:lstStyle/>
          <a:p>
            <a:r>
              <a:rPr lang="th-TH" dirty="0" smtClean="0">
                <a:solidFill>
                  <a:srgbClr val="FFFF00"/>
                </a:solidFill>
                <a:latin typeface="TH Fah kwang" pitchFamily="2" charset="-34"/>
                <a:cs typeface="TH Fah kwang" pitchFamily="2" charset="-34"/>
              </a:rPr>
              <a:t>จำนวนอำเภอดีเยี่ยมระดับทอง (</a:t>
            </a:r>
            <a:r>
              <a:rPr lang="en-US" dirty="0" smtClean="0">
                <a:solidFill>
                  <a:srgbClr val="FFFF00"/>
                </a:solidFill>
                <a:latin typeface="TH Fah kwang" pitchFamily="2" charset="-34"/>
                <a:cs typeface="TH Fah kwang" pitchFamily="2" charset="-34"/>
              </a:rPr>
              <a:t>Advanced</a:t>
            </a:r>
            <a:r>
              <a:rPr lang="th-TH" dirty="0" smtClean="0">
                <a:solidFill>
                  <a:srgbClr val="FFFF00"/>
                </a:solidFill>
                <a:latin typeface="TH Fah kwang" pitchFamily="2" charset="-34"/>
                <a:cs typeface="TH Fah kwang" pitchFamily="2" charset="-34"/>
              </a:rPr>
              <a:t>)</a:t>
            </a:r>
            <a:br>
              <a:rPr lang="th-TH" dirty="0" smtClean="0">
                <a:solidFill>
                  <a:srgbClr val="FFFF00"/>
                </a:solidFill>
                <a:latin typeface="TH Fah kwang" pitchFamily="2" charset="-34"/>
                <a:cs typeface="TH Fah kwang" pitchFamily="2" charset="-34"/>
              </a:rPr>
            </a:br>
            <a:r>
              <a:rPr lang="th-TH" dirty="0" smtClean="0">
                <a:solidFill>
                  <a:srgbClr val="FFFF00"/>
                </a:solidFill>
                <a:latin typeface="TH Fah kwang" pitchFamily="2" charset="-34"/>
                <a:cs typeface="TH Fah kwang" pitchFamily="2" charset="-34"/>
              </a:rPr>
              <a:t>การดำเนินงานของอำเภอ ปี </a:t>
            </a:r>
            <a:r>
              <a:rPr lang="en-US" dirty="0" smtClean="0">
                <a:solidFill>
                  <a:srgbClr val="FFFF00"/>
                </a:solidFill>
                <a:latin typeface="TH Fah kwang" pitchFamily="2" charset="-34"/>
                <a:cs typeface="TH Fah kwang" pitchFamily="2" charset="-34"/>
              </a:rPr>
              <a:t>2561</a:t>
            </a:r>
            <a:r>
              <a:rPr lang="th-TH" dirty="0" smtClean="0">
                <a:solidFill>
                  <a:srgbClr val="FFFF00"/>
                </a:solidFill>
                <a:latin typeface="TH Fah kwang" pitchFamily="2" charset="-34"/>
                <a:cs typeface="TH Fah kwang" pitchFamily="2" charset="-34"/>
              </a:rPr>
              <a:t> แยกรายเขตสุขภาพ</a:t>
            </a:r>
            <a:endParaRPr lang="th-TH" dirty="0"/>
          </a:p>
        </p:txBody>
      </p:sp>
      <p:sp>
        <p:nvSpPr>
          <p:cNvPr id="3" name="ตัวแทนท้ายกระดา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FFFFFF"/>
                </a:solidFill>
              </a:rPr>
              <a:t>www.themegallery.com</a:t>
            </a:r>
            <a:endParaRPr lang="en-US">
              <a:solidFill>
                <a:srgbClr val="FFFFFF"/>
              </a:solidFill>
            </a:endParaRPr>
          </a:p>
        </p:txBody>
      </p:sp>
      <p:graphicFrame>
        <p:nvGraphicFramePr>
          <p:cNvPr id="4" name="ตาราง 3"/>
          <p:cNvGraphicFramePr>
            <a:graphicFrameLocks noGrp="1"/>
          </p:cNvGraphicFramePr>
          <p:nvPr/>
        </p:nvGraphicFramePr>
        <p:xfrm>
          <a:off x="395810" y="1700808"/>
          <a:ext cx="5184576" cy="4486656"/>
        </p:xfrm>
        <a:graphic>
          <a:graphicData uri="http://schemas.openxmlformats.org/drawingml/2006/table">
            <a:tbl>
              <a:tblPr>
                <a:tableStyleId>{E8B1032C-EA38-4F05-BA0D-38AFFFC7BED3}</a:tableStyleId>
              </a:tblPr>
              <a:tblGrid>
                <a:gridCol w="1245462"/>
                <a:gridCol w="1670863"/>
                <a:gridCol w="2268251"/>
              </a:tblGrid>
              <a:tr h="44655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3200" b="1" dirty="0">
                          <a:latin typeface="TH SarabunPSK" pitchFamily="34" charset="-34"/>
                          <a:cs typeface="TH SarabunPSK" pitchFamily="34" charset="-34"/>
                        </a:rPr>
                        <a:t>เขตสุขภาพ</a:t>
                      </a:r>
                      <a:endParaRPr lang="en-US" sz="1800" b="1" dirty="0">
                        <a:solidFill>
                          <a:srgbClr val="FFFF00"/>
                        </a:solidFill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3200" b="1" dirty="0" smtClean="0">
                          <a:latin typeface="TH SarabunPSK" pitchFamily="34" charset="-34"/>
                          <a:cs typeface="TH SarabunPSK" pitchFamily="34" charset="-34"/>
                        </a:rPr>
                        <a:t>จำนวน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3200" b="1" dirty="0" smtClean="0">
                          <a:latin typeface="TH SarabunPSK" pitchFamily="34" charset="-34"/>
                          <a:cs typeface="TH SarabunPSK" pitchFamily="34" charset="-34"/>
                        </a:rPr>
                        <a:t>ที่</a:t>
                      </a:r>
                      <a:r>
                        <a:rPr lang="th-TH" sz="3200" b="1" dirty="0">
                          <a:latin typeface="TH SarabunPSK" pitchFamily="34" charset="-34"/>
                          <a:cs typeface="TH SarabunPSK" pitchFamily="34" charset="-34"/>
                        </a:rPr>
                        <a:t>ส่งผลงาน</a:t>
                      </a:r>
                      <a:endParaRPr lang="en-US" sz="1800" b="1" dirty="0">
                        <a:solidFill>
                          <a:srgbClr val="FFFF00"/>
                        </a:solidFill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3200" b="1" dirty="0" smtClean="0">
                          <a:latin typeface="TH SarabunPSK" pitchFamily="34" charset="-34"/>
                          <a:cs typeface="TH SarabunPSK" pitchFamily="34" charset="-34"/>
                        </a:rPr>
                        <a:t>จำนวน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3200" b="1" dirty="0" smtClean="0">
                          <a:latin typeface="TH SarabunPSK" pitchFamily="34" charset="-34"/>
                          <a:cs typeface="TH SarabunPSK" pitchFamily="34" charset="-34"/>
                        </a:rPr>
                        <a:t>ที่ได้</a:t>
                      </a:r>
                      <a:r>
                        <a:rPr lang="th-TH" sz="3200" b="1" dirty="0">
                          <a:latin typeface="TH SarabunPSK" pitchFamily="34" charset="-34"/>
                          <a:cs typeface="TH SarabunPSK" pitchFamily="34" charset="-34"/>
                        </a:rPr>
                        <a:t>ระดับทอง</a:t>
                      </a:r>
                      <a:endParaRPr lang="en-US" sz="1800" b="1" dirty="0">
                        <a:solidFill>
                          <a:srgbClr val="FFFF00"/>
                        </a:solidFill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44655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3200" b="1" dirty="0">
                          <a:latin typeface="TH SarabunPSK" pitchFamily="34" charset="-34"/>
                          <a:cs typeface="TH SarabunPSK" pitchFamily="34" charset="-34"/>
                        </a:rPr>
                        <a:t>1</a:t>
                      </a:r>
                      <a:endParaRPr lang="en-US" sz="1800" b="1" dirty="0">
                        <a:solidFill>
                          <a:srgbClr val="FFFF00"/>
                        </a:solidFill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3200" b="1" dirty="0">
                          <a:latin typeface="TH SarabunPSK" pitchFamily="34" charset="-34"/>
                          <a:cs typeface="TH SarabunPSK" pitchFamily="34" charset="-34"/>
                        </a:rPr>
                        <a:t>6</a:t>
                      </a:r>
                      <a:endParaRPr lang="en-US" sz="1800" b="1" dirty="0">
                        <a:solidFill>
                          <a:srgbClr val="FFFF00"/>
                        </a:solidFill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3200" b="1" dirty="0">
                          <a:latin typeface="TH SarabunPSK" pitchFamily="34" charset="-34"/>
                          <a:cs typeface="TH SarabunPSK" pitchFamily="34" charset="-34"/>
                        </a:rPr>
                        <a:t>3</a:t>
                      </a:r>
                      <a:endParaRPr lang="en-US" sz="1800" b="1" dirty="0">
                        <a:solidFill>
                          <a:srgbClr val="FFFF00"/>
                        </a:solidFill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44655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3200" b="1">
                          <a:latin typeface="TH SarabunPSK" pitchFamily="34" charset="-34"/>
                          <a:cs typeface="TH SarabunPSK" pitchFamily="34" charset="-34"/>
                        </a:rPr>
                        <a:t>2</a:t>
                      </a:r>
                      <a:endParaRPr lang="en-US" sz="1800" b="1">
                        <a:solidFill>
                          <a:srgbClr val="FFFF00"/>
                        </a:solidFill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3200" b="1">
                          <a:latin typeface="TH SarabunPSK" pitchFamily="34" charset="-34"/>
                          <a:cs typeface="TH SarabunPSK" pitchFamily="34" charset="-34"/>
                        </a:rPr>
                        <a:t>4</a:t>
                      </a:r>
                      <a:endParaRPr lang="en-US" sz="1800" b="1">
                        <a:solidFill>
                          <a:srgbClr val="FFFF00"/>
                        </a:solidFill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3200" b="1" dirty="0">
                          <a:latin typeface="TH SarabunPSK" pitchFamily="34" charset="-34"/>
                          <a:cs typeface="TH SarabunPSK" pitchFamily="34" charset="-34"/>
                        </a:rPr>
                        <a:t>2</a:t>
                      </a:r>
                      <a:endParaRPr lang="en-US" sz="1800" b="1" dirty="0">
                        <a:solidFill>
                          <a:srgbClr val="FFFF00"/>
                        </a:solidFill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44655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3200" b="1">
                          <a:latin typeface="TH SarabunPSK" pitchFamily="34" charset="-34"/>
                          <a:cs typeface="TH SarabunPSK" pitchFamily="34" charset="-34"/>
                        </a:rPr>
                        <a:t>3</a:t>
                      </a:r>
                      <a:endParaRPr lang="en-US" sz="1800" b="1">
                        <a:solidFill>
                          <a:srgbClr val="FFFF00"/>
                        </a:solidFill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3200" b="1" dirty="0">
                          <a:latin typeface="TH SarabunPSK" pitchFamily="34" charset="-34"/>
                          <a:cs typeface="TH SarabunPSK" pitchFamily="34" charset="-34"/>
                        </a:rPr>
                        <a:t>3</a:t>
                      </a:r>
                      <a:endParaRPr lang="en-US" sz="1800" b="1" dirty="0">
                        <a:solidFill>
                          <a:srgbClr val="FFFF00"/>
                        </a:solidFill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3200" b="1" dirty="0">
                          <a:latin typeface="TH SarabunPSK" pitchFamily="34" charset="-34"/>
                          <a:cs typeface="TH SarabunPSK" pitchFamily="34" charset="-34"/>
                        </a:rPr>
                        <a:t>1</a:t>
                      </a:r>
                      <a:endParaRPr lang="en-US" sz="1800" b="1" dirty="0">
                        <a:solidFill>
                          <a:srgbClr val="FFFF00"/>
                        </a:solidFill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44655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3200" b="1" dirty="0">
                          <a:solidFill>
                            <a:srgbClr val="FF0000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4</a:t>
                      </a:r>
                      <a:endParaRPr lang="en-US" sz="1800" b="1" dirty="0">
                        <a:solidFill>
                          <a:srgbClr val="FF0000"/>
                        </a:solidFill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3200" b="1" dirty="0">
                          <a:solidFill>
                            <a:srgbClr val="FF0000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14</a:t>
                      </a:r>
                      <a:endParaRPr lang="en-US" sz="1800" b="1" dirty="0">
                        <a:solidFill>
                          <a:srgbClr val="FF0000"/>
                        </a:solidFill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3200" b="1" dirty="0">
                          <a:solidFill>
                            <a:srgbClr val="FF0000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5</a:t>
                      </a:r>
                      <a:endParaRPr lang="en-US" sz="1800" b="1" dirty="0">
                        <a:solidFill>
                          <a:srgbClr val="FF0000"/>
                        </a:solidFill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44655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3200" b="1" dirty="0">
                          <a:solidFill>
                            <a:srgbClr val="FF0000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5</a:t>
                      </a:r>
                      <a:endParaRPr lang="en-US" sz="1800" b="1" dirty="0">
                        <a:solidFill>
                          <a:srgbClr val="FF0000"/>
                        </a:solidFill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3200" b="1" dirty="0">
                          <a:solidFill>
                            <a:srgbClr val="FF0000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13</a:t>
                      </a:r>
                      <a:endParaRPr lang="en-US" sz="1800" b="1" dirty="0">
                        <a:solidFill>
                          <a:srgbClr val="FF0000"/>
                        </a:solidFill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3200" b="1" dirty="0">
                          <a:solidFill>
                            <a:srgbClr val="FF0000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8</a:t>
                      </a:r>
                      <a:endParaRPr lang="en-US" sz="1800" b="1" dirty="0">
                        <a:solidFill>
                          <a:srgbClr val="FF0000"/>
                        </a:solidFill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44655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3200" b="1" dirty="0">
                          <a:solidFill>
                            <a:srgbClr val="FF0000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6</a:t>
                      </a:r>
                      <a:endParaRPr lang="en-US" sz="1800" b="1" dirty="0">
                        <a:solidFill>
                          <a:srgbClr val="FF0000"/>
                        </a:solidFill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3200" b="1" dirty="0">
                          <a:solidFill>
                            <a:srgbClr val="FF0000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6</a:t>
                      </a:r>
                      <a:endParaRPr lang="en-US" sz="1800" b="1" dirty="0">
                        <a:solidFill>
                          <a:srgbClr val="FF0000"/>
                        </a:solidFill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3200" b="1" dirty="0">
                          <a:solidFill>
                            <a:srgbClr val="FF0000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1</a:t>
                      </a:r>
                      <a:endParaRPr lang="en-US" sz="1800" b="1" dirty="0">
                        <a:solidFill>
                          <a:srgbClr val="FF0000"/>
                        </a:solidFill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6" name="ตาราง 5"/>
          <p:cNvGraphicFramePr>
            <a:graphicFrameLocks noGrp="1"/>
          </p:cNvGraphicFramePr>
          <p:nvPr/>
        </p:nvGraphicFramePr>
        <p:xfrm>
          <a:off x="5868417" y="1750656"/>
          <a:ext cx="5328592" cy="4486656"/>
        </p:xfrm>
        <a:graphic>
          <a:graphicData uri="http://schemas.openxmlformats.org/drawingml/2006/table">
            <a:tbl>
              <a:tblPr>
                <a:tableStyleId>{E8B1032C-EA38-4F05-BA0D-38AFFFC7BED3}</a:tableStyleId>
              </a:tblPr>
              <a:tblGrid>
                <a:gridCol w="1280058"/>
                <a:gridCol w="1717276"/>
                <a:gridCol w="2331258"/>
              </a:tblGrid>
              <a:tr h="110366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3200" b="1" dirty="0">
                          <a:latin typeface="TH SarabunPSK" pitchFamily="34" charset="-34"/>
                          <a:cs typeface="TH SarabunPSK" pitchFamily="34" charset="-34"/>
                        </a:rPr>
                        <a:t>เขตสุขภาพ</a:t>
                      </a:r>
                      <a:endParaRPr lang="en-US" sz="1800" b="1" dirty="0">
                        <a:solidFill>
                          <a:srgbClr val="FFFF00"/>
                        </a:solidFill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3200" b="1" dirty="0" smtClean="0">
                          <a:latin typeface="TH SarabunPSK" pitchFamily="34" charset="-34"/>
                          <a:cs typeface="TH SarabunPSK" pitchFamily="34" charset="-34"/>
                        </a:rPr>
                        <a:t>จำนวน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3200" b="1" dirty="0" smtClean="0">
                          <a:latin typeface="TH SarabunPSK" pitchFamily="34" charset="-34"/>
                          <a:cs typeface="TH SarabunPSK" pitchFamily="34" charset="-34"/>
                        </a:rPr>
                        <a:t>ที่</a:t>
                      </a:r>
                      <a:r>
                        <a:rPr lang="th-TH" sz="3200" b="1" dirty="0">
                          <a:latin typeface="TH SarabunPSK" pitchFamily="34" charset="-34"/>
                          <a:cs typeface="TH SarabunPSK" pitchFamily="34" charset="-34"/>
                        </a:rPr>
                        <a:t>ส่งผลงาน</a:t>
                      </a:r>
                      <a:endParaRPr lang="en-US" sz="1800" b="1" dirty="0">
                        <a:solidFill>
                          <a:srgbClr val="FFFF00"/>
                        </a:solidFill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3200" b="1" dirty="0" smtClean="0">
                          <a:latin typeface="TH SarabunPSK" pitchFamily="34" charset="-34"/>
                          <a:cs typeface="TH SarabunPSK" pitchFamily="34" charset="-34"/>
                        </a:rPr>
                        <a:t>จำนวน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3200" b="1" dirty="0" smtClean="0">
                          <a:latin typeface="TH SarabunPSK" pitchFamily="34" charset="-34"/>
                          <a:cs typeface="TH SarabunPSK" pitchFamily="34" charset="-34"/>
                        </a:rPr>
                        <a:t>ที่ได้</a:t>
                      </a:r>
                      <a:r>
                        <a:rPr lang="th-TH" sz="3200" b="1" dirty="0">
                          <a:latin typeface="TH SarabunPSK" pitchFamily="34" charset="-34"/>
                          <a:cs typeface="TH SarabunPSK" pitchFamily="34" charset="-34"/>
                        </a:rPr>
                        <a:t>ระดับทอง</a:t>
                      </a:r>
                      <a:endParaRPr lang="en-US" sz="1800" b="1" dirty="0">
                        <a:solidFill>
                          <a:srgbClr val="FFFF00"/>
                        </a:solidFill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55183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3200" b="1" dirty="0">
                          <a:solidFill>
                            <a:srgbClr val="FFFF00"/>
                          </a:solidFill>
                          <a:latin typeface="Calibri"/>
                          <a:ea typeface="Calibri"/>
                          <a:cs typeface="TH SarabunPSK"/>
                        </a:rPr>
                        <a:t>7</a:t>
                      </a:r>
                      <a:endParaRPr lang="en-US" sz="1800" b="1" dirty="0">
                        <a:solidFill>
                          <a:srgbClr val="FFFF00"/>
                        </a:solidFill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3200" b="1" dirty="0">
                          <a:solidFill>
                            <a:srgbClr val="FFFF00"/>
                          </a:solidFill>
                          <a:latin typeface="Calibri"/>
                          <a:ea typeface="Calibri"/>
                          <a:cs typeface="TH SarabunPSK"/>
                        </a:rPr>
                        <a:t>36</a:t>
                      </a:r>
                      <a:endParaRPr lang="en-US" sz="1800" b="1" dirty="0">
                        <a:solidFill>
                          <a:srgbClr val="FFFF00"/>
                        </a:solidFill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3200" b="1" dirty="0">
                          <a:solidFill>
                            <a:srgbClr val="FFFF00"/>
                          </a:solidFill>
                          <a:latin typeface="Calibri"/>
                          <a:ea typeface="Calibri"/>
                          <a:cs typeface="TH SarabunPSK"/>
                        </a:rPr>
                        <a:t>16</a:t>
                      </a:r>
                      <a:endParaRPr lang="en-US" sz="1800" b="1" dirty="0">
                        <a:solidFill>
                          <a:srgbClr val="FFFF00"/>
                        </a:solidFill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55183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3200" b="1" dirty="0">
                          <a:solidFill>
                            <a:srgbClr val="FFFF00"/>
                          </a:solidFill>
                          <a:latin typeface="Calibri"/>
                          <a:ea typeface="Calibri"/>
                          <a:cs typeface="TH SarabunPSK"/>
                        </a:rPr>
                        <a:t>8</a:t>
                      </a:r>
                      <a:endParaRPr lang="en-US" sz="1800" b="1" dirty="0">
                        <a:solidFill>
                          <a:srgbClr val="FFFF00"/>
                        </a:solidFill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3200" b="1" dirty="0">
                          <a:solidFill>
                            <a:srgbClr val="FFFF00"/>
                          </a:solidFill>
                          <a:latin typeface="Calibri"/>
                          <a:ea typeface="Calibri"/>
                          <a:cs typeface="TH SarabunPSK"/>
                        </a:rPr>
                        <a:t>14</a:t>
                      </a:r>
                      <a:endParaRPr lang="en-US" sz="1800" b="1" dirty="0">
                        <a:solidFill>
                          <a:srgbClr val="FFFF00"/>
                        </a:solidFill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3200" b="1" dirty="0">
                          <a:solidFill>
                            <a:srgbClr val="FFFF00"/>
                          </a:solidFill>
                          <a:latin typeface="Calibri"/>
                          <a:ea typeface="Calibri"/>
                          <a:cs typeface="TH SarabunPSK"/>
                        </a:rPr>
                        <a:t>9</a:t>
                      </a:r>
                      <a:endParaRPr lang="en-US" sz="1800" b="1" dirty="0">
                        <a:solidFill>
                          <a:srgbClr val="FFFF00"/>
                        </a:solidFill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55183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3200" b="1" dirty="0">
                          <a:solidFill>
                            <a:srgbClr val="FFFF00"/>
                          </a:solidFill>
                          <a:latin typeface="Calibri"/>
                          <a:ea typeface="Calibri"/>
                          <a:cs typeface="TH SarabunPSK"/>
                        </a:rPr>
                        <a:t>9</a:t>
                      </a:r>
                      <a:endParaRPr lang="en-US" sz="1800" b="1" dirty="0">
                        <a:solidFill>
                          <a:srgbClr val="FFFF00"/>
                        </a:solidFill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3200" b="1" dirty="0">
                          <a:solidFill>
                            <a:srgbClr val="FFFF00"/>
                          </a:solidFill>
                          <a:latin typeface="Calibri"/>
                          <a:ea typeface="Calibri"/>
                          <a:cs typeface="TH SarabunPSK"/>
                        </a:rPr>
                        <a:t>14</a:t>
                      </a:r>
                      <a:endParaRPr lang="en-US" sz="1800" b="1" dirty="0">
                        <a:solidFill>
                          <a:srgbClr val="FFFF00"/>
                        </a:solidFill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3200" b="1" dirty="0">
                          <a:solidFill>
                            <a:srgbClr val="FFFF00"/>
                          </a:solidFill>
                          <a:latin typeface="Calibri"/>
                          <a:ea typeface="Calibri"/>
                          <a:cs typeface="TH SarabunPSK"/>
                        </a:rPr>
                        <a:t>12</a:t>
                      </a:r>
                      <a:endParaRPr lang="en-US" sz="1800" b="1" dirty="0">
                        <a:solidFill>
                          <a:srgbClr val="FFFF00"/>
                        </a:solidFill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55183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3200" b="1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H SarabunPSK"/>
                        </a:rPr>
                        <a:t>10</a:t>
                      </a:r>
                      <a:endParaRPr lang="en-US" sz="1800" b="1">
                        <a:solidFill>
                          <a:schemeClr val="tx1"/>
                        </a:solidFill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3200" b="1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H SarabunPSK"/>
                        </a:rPr>
                        <a:t>8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3200" b="1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H SarabunPSK"/>
                        </a:rPr>
                        <a:t>4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55183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3200" b="1" dirty="0">
                          <a:solidFill>
                            <a:srgbClr val="FFFF00"/>
                          </a:solidFill>
                          <a:latin typeface="Calibri"/>
                          <a:ea typeface="Calibri"/>
                          <a:cs typeface="TH SarabunPSK"/>
                        </a:rPr>
                        <a:t>11</a:t>
                      </a:r>
                      <a:endParaRPr lang="en-US" sz="1800" b="1" dirty="0">
                        <a:solidFill>
                          <a:srgbClr val="FFFF00"/>
                        </a:solidFill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3200" b="1" dirty="0">
                          <a:solidFill>
                            <a:srgbClr val="FFFF00"/>
                          </a:solidFill>
                          <a:latin typeface="Calibri"/>
                          <a:ea typeface="Calibri"/>
                          <a:cs typeface="TH SarabunPSK"/>
                        </a:rPr>
                        <a:t>12</a:t>
                      </a:r>
                      <a:endParaRPr lang="en-US" sz="1800" b="1" dirty="0">
                        <a:solidFill>
                          <a:srgbClr val="FFFF00"/>
                        </a:solidFill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3200" b="1" dirty="0">
                          <a:solidFill>
                            <a:srgbClr val="FFFF00"/>
                          </a:solidFill>
                          <a:latin typeface="Calibri"/>
                          <a:ea typeface="Calibri"/>
                          <a:cs typeface="TH SarabunPSK"/>
                        </a:rPr>
                        <a:t>8</a:t>
                      </a:r>
                      <a:endParaRPr lang="en-US" sz="1800" b="1" dirty="0">
                        <a:solidFill>
                          <a:srgbClr val="FFFF00"/>
                        </a:solidFill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55183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3200" b="1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H SarabunPSK"/>
                        </a:rPr>
                        <a:t>12</a:t>
                      </a:r>
                      <a:endParaRPr lang="en-US" sz="1800" b="1">
                        <a:solidFill>
                          <a:schemeClr val="tx1"/>
                        </a:solidFill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3200" b="1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H SarabunPSK"/>
                        </a:rPr>
                        <a:t>4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3200" b="1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H SarabunPSK"/>
                        </a:rPr>
                        <a:t>3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636288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z="4000" dirty="0" smtClean="0">
                <a:solidFill>
                  <a:srgbClr val="FFFF00"/>
                </a:solidFill>
                <a:latin typeface="TH Fah kwang" pitchFamily="2" charset="-34"/>
                <a:cs typeface="TH Fah kwang" pitchFamily="2" charset="-34"/>
              </a:rPr>
              <a:t>ผลการดำเนินงาน</a:t>
            </a:r>
            <a:r>
              <a:rPr lang="en-US" sz="4000" dirty="0" smtClean="0">
                <a:solidFill>
                  <a:srgbClr val="FFFF00"/>
                </a:solidFill>
                <a:latin typeface="TH Fah kwang" pitchFamily="2" charset="-34"/>
                <a:cs typeface="TH Fah kwang" pitchFamily="2" charset="-34"/>
              </a:rPr>
              <a:t>D-RTI </a:t>
            </a:r>
            <a:r>
              <a:rPr lang="th-TH" sz="4000" dirty="0" smtClean="0">
                <a:solidFill>
                  <a:srgbClr val="FFFF00"/>
                </a:solidFill>
                <a:latin typeface="TH Fah kwang" pitchFamily="2" charset="-34"/>
                <a:cs typeface="TH Fah kwang" pitchFamily="2" charset="-34"/>
              </a:rPr>
              <a:t>ปีงบประมาณ</a:t>
            </a:r>
            <a:r>
              <a:rPr lang="en-US" sz="4000" dirty="0" smtClean="0">
                <a:solidFill>
                  <a:srgbClr val="FFFF00"/>
                </a:solidFill>
                <a:latin typeface="TH Fah kwang" pitchFamily="2" charset="-34"/>
                <a:cs typeface="TH Fah kwang" pitchFamily="2" charset="-34"/>
              </a:rPr>
              <a:t> 2562</a:t>
            </a:r>
            <a:endParaRPr lang="th-TH" sz="4000" dirty="0">
              <a:solidFill>
                <a:srgbClr val="FFFF00"/>
              </a:solidFill>
              <a:latin typeface="TH Fah kwang" pitchFamily="2" charset="-34"/>
              <a:cs typeface="TH Fah kwang" pitchFamily="2" charset="-34"/>
            </a:endParaRPr>
          </a:p>
        </p:txBody>
      </p:sp>
      <p:sp>
        <p:nvSpPr>
          <p:cNvPr id="3" name="ตัวแทนท้ายกระดา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FFFFFF"/>
                </a:solidFill>
              </a:rPr>
              <a:t>www.themegallery.com</a:t>
            </a:r>
            <a:endParaRPr lang="en-US">
              <a:solidFill>
                <a:srgbClr val="FFFFFF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5849" y="1052736"/>
            <a:ext cx="10106025" cy="3200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/>
            </a:extLst>
          </p:cNvPr>
          <p:cNvSpPr txBox="1"/>
          <p:nvPr/>
        </p:nvSpPr>
        <p:spPr bwMode="auto">
          <a:xfrm>
            <a:off x="747547" y="4364072"/>
            <a:ext cx="11961630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defTabSz="1218987">
              <a:buFont typeface="Wingdings" pitchFamily="2" charset="2"/>
              <a:buChar char="q"/>
              <a:defRPr/>
            </a:pPr>
            <a:r>
              <a:rPr lang="th-TH" b="1" kern="0" dirty="0">
                <a:latin typeface="TH SarabunPSK" pitchFamily="34" charset="-34"/>
                <a:cs typeface="TH SarabunPSK" pitchFamily="34" charset="-34"/>
              </a:rPr>
              <a:t>กำหนดเป้าหมายอำเภอเสี่ยง </a:t>
            </a:r>
            <a:r>
              <a:rPr lang="en-US" b="1" kern="0" dirty="0">
                <a:latin typeface="TH SarabunPSK" pitchFamily="34" charset="-34"/>
                <a:cs typeface="TH SarabunPSK" pitchFamily="34" charset="-34"/>
              </a:rPr>
              <a:t>283 </a:t>
            </a:r>
            <a:r>
              <a:rPr lang="th-TH" b="1" kern="0" dirty="0" smtClean="0">
                <a:latin typeface="TH SarabunPSK" pitchFamily="34" charset="-34"/>
                <a:cs typeface="TH SarabunPSK" pitchFamily="34" charset="-34"/>
              </a:rPr>
              <a:t>อำเภอ </a:t>
            </a:r>
            <a:r>
              <a:rPr lang="en-US" b="1" kern="0" dirty="0" smtClean="0">
                <a:latin typeface="TH SarabunPSK" pitchFamily="34" charset="-34"/>
                <a:cs typeface="TH SarabunPSK" pitchFamily="34" charset="-34"/>
              </a:rPr>
              <a:t>&gt; 200 </a:t>
            </a:r>
            <a:r>
              <a:rPr lang="th-TH" b="1" kern="0" dirty="0" smtClean="0">
                <a:latin typeface="TH SarabunPSK" pitchFamily="34" charset="-34"/>
                <a:cs typeface="TH SarabunPSK" pitchFamily="34" charset="-34"/>
              </a:rPr>
              <a:t>อำเภอ    </a:t>
            </a:r>
            <a:r>
              <a:rPr lang="th-TH" b="1" kern="0" dirty="0" smtClean="0">
                <a:solidFill>
                  <a:srgbClr val="FFFF00"/>
                </a:solidFill>
                <a:latin typeface="TH SarabunPSK" pitchFamily="34" charset="-34"/>
                <a:cs typeface="TH SarabunPSK" pitchFamily="34" charset="-34"/>
              </a:rPr>
              <a:t>ดำเนินการ 264 อำเภอ</a:t>
            </a:r>
            <a:endParaRPr lang="th-TH" b="1" kern="0" dirty="0">
              <a:solidFill>
                <a:srgbClr val="FFFF00"/>
              </a:solidFill>
              <a:latin typeface="TH SarabunPSK" pitchFamily="34" charset="-34"/>
              <a:cs typeface="TH SarabunPSK" pitchFamily="34" charset="-34"/>
            </a:endParaRPr>
          </a:p>
          <a:p>
            <a:pPr marL="457200" indent="-457200" defTabSz="1218987">
              <a:buFont typeface="Wingdings" pitchFamily="2" charset="2"/>
              <a:buChar char="q"/>
              <a:defRPr/>
            </a:pPr>
            <a:r>
              <a:rPr lang="th-TH" b="1" kern="0" dirty="0">
                <a:latin typeface="TH SarabunPSK" pitchFamily="34" charset="-34"/>
                <a:cs typeface="TH SarabunPSK" pitchFamily="34" charset="-34"/>
              </a:rPr>
              <a:t>ผ่านเกณฑ์ประเมินคุณภาพ</a:t>
            </a:r>
            <a:r>
              <a:rPr lang="en-US" b="1" kern="0" dirty="0">
                <a:latin typeface="TH SarabunPSK" pitchFamily="34" charset="-34"/>
                <a:cs typeface="TH SarabunPSK" pitchFamily="34" charset="-34"/>
              </a:rPr>
              <a:t>  &gt; 140 </a:t>
            </a:r>
            <a:r>
              <a:rPr lang="th-TH" b="1" kern="0" dirty="0" smtClean="0">
                <a:latin typeface="TH SarabunPSK" pitchFamily="34" charset="-34"/>
                <a:cs typeface="TH SarabunPSK" pitchFamily="34" charset="-34"/>
              </a:rPr>
              <a:t>อำเภอ                    </a:t>
            </a:r>
            <a:r>
              <a:rPr lang="th-TH" b="1" kern="0" dirty="0" smtClean="0">
                <a:solidFill>
                  <a:srgbClr val="FFFF00"/>
                </a:solidFill>
                <a:latin typeface="TH SarabunPSK" pitchFamily="34" charset="-34"/>
                <a:cs typeface="TH SarabunPSK" pitchFamily="34" charset="-34"/>
              </a:rPr>
              <a:t>ผ่านเกณฑ์  199 อำเภอ</a:t>
            </a:r>
            <a:endParaRPr lang="th-TH" b="1" kern="0" dirty="0">
              <a:solidFill>
                <a:srgbClr val="FFFF00"/>
              </a:solidFill>
              <a:latin typeface="TH SarabunPSK" pitchFamily="34" charset="-34"/>
              <a:cs typeface="TH SarabunPSK" pitchFamily="34" charset="-34"/>
            </a:endParaRPr>
          </a:p>
          <a:p>
            <a:pPr marL="514350" indent="-514350" defTabSz="1218987">
              <a:buFont typeface="Wingdings" pitchFamily="2" charset="2"/>
              <a:buChar char="q"/>
              <a:defRPr/>
            </a:pPr>
            <a:r>
              <a:rPr lang="th-TH" b="1" kern="0" dirty="0">
                <a:latin typeface="TH SarabunPSK" pitchFamily="34" charset="-34"/>
                <a:cs typeface="TH SarabunPSK" pitchFamily="34" charset="-34"/>
              </a:rPr>
              <a:t>มีอำเภอที่มีผู้บาดเจ็บหรือ</a:t>
            </a:r>
            <a:r>
              <a:rPr lang="th-TH" b="1" kern="0" dirty="0" smtClean="0">
                <a:latin typeface="TH SarabunPSK" pitchFamily="34" charset="-34"/>
                <a:cs typeface="TH SarabunPSK" pitchFamily="34" charset="-34"/>
              </a:rPr>
              <a:t>เสียชีวิต  </a:t>
            </a:r>
            <a:r>
              <a:rPr lang="en-US" b="1" kern="0" dirty="0" smtClean="0">
                <a:latin typeface="TH SarabunPSK" pitchFamily="34" charset="-34"/>
                <a:cs typeface="TH SarabunPSK" pitchFamily="34" charset="-34"/>
              </a:rPr>
              <a:t>&gt;</a:t>
            </a:r>
            <a:r>
              <a:rPr lang="th-TH" b="1" kern="0" dirty="0" smtClean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en-US" b="1" kern="0" dirty="0" smtClean="0">
                <a:latin typeface="TH SarabunPSK" pitchFamily="34" charset="-34"/>
                <a:cs typeface="TH SarabunPSK" pitchFamily="34" charset="-34"/>
              </a:rPr>
              <a:t>100 </a:t>
            </a:r>
            <a:r>
              <a:rPr lang="th-TH" b="1" kern="0" dirty="0" smtClean="0">
                <a:latin typeface="TH SarabunPSK" pitchFamily="34" charset="-34"/>
                <a:cs typeface="TH SarabunPSK" pitchFamily="34" charset="-34"/>
              </a:rPr>
              <a:t>อำเภอ            </a:t>
            </a:r>
            <a:r>
              <a:rPr lang="th-TH" b="1" kern="0" dirty="0" smtClean="0">
                <a:solidFill>
                  <a:srgbClr val="FFFF00"/>
                </a:solidFill>
                <a:latin typeface="TH SarabunPSK" pitchFamily="34" charset="-34"/>
                <a:cs typeface="TH SarabunPSK" pitchFamily="34" charset="-34"/>
              </a:rPr>
              <a:t>ลดลง 64 อำเภอ  (บ.กลาง)</a:t>
            </a:r>
            <a:endParaRPr lang="th-TH" b="1" kern="0" dirty="0" smtClean="0">
              <a:latin typeface="TH SarabunPSK" pitchFamily="34" charset="-34"/>
              <a:cs typeface="TH SarabunPSK" pitchFamily="34" charset="-34"/>
            </a:endParaRPr>
          </a:p>
          <a:p>
            <a:pPr marL="342900" indent="-342900" defTabSz="1218987">
              <a:buFont typeface="Wingdings" pitchFamily="2" charset="2"/>
              <a:buChar char="q"/>
              <a:defRPr/>
            </a:pPr>
            <a:r>
              <a:rPr lang="th-TH" b="1" kern="0" dirty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b="1" kern="0" dirty="0" smtClean="0">
                <a:latin typeface="TH SarabunPSK" pitchFamily="34" charset="-34"/>
                <a:cs typeface="TH SarabunPSK" pitchFamily="34" charset="-34"/>
              </a:rPr>
              <a:t>ผ่าน</a:t>
            </a:r>
            <a:r>
              <a:rPr lang="th-TH" b="1" kern="0" dirty="0">
                <a:latin typeface="TH SarabunPSK" pitchFamily="34" charset="-34"/>
                <a:cs typeface="TH SarabunPSK" pitchFamily="34" charset="-34"/>
              </a:rPr>
              <a:t>เกณฑ์ระดับ </a:t>
            </a:r>
            <a:r>
              <a:rPr lang="en-US" b="1" kern="0" dirty="0">
                <a:latin typeface="TH SarabunPSK" pitchFamily="34" charset="-34"/>
                <a:cs typeface="TH SarabunPSK" pitchFamily="34" charset="-34"/>
              </a:rPr>
              <a:t>Advanced  </a:t>
            </a:r>
            <a:r>
              <a:rPr lang="th-TH" b="1" kern="0" dirty="0" smtClean="0">
                <a:latin typeface="TH SarabunPSK" pitchFamily="34" charset="-34"/>
                <a:cs typeface="TH SarabunPSK" pitchFamily="34" charset="-34"/>
              </a:rPr>
              <a:t>(ดีเยี่ยม)</a:t>
            </a:r>
            <a:r>
              <a:rPr lang="th-TH" b="1" kern="0" dirty="0">
                <a:solidFill>
                  <a:srgbClr val="FFFF00"/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b="1" kern="0" dirty="0" smtClean="0">
                <a:solidFill>
                  <a:srgbClr val="FFFF00"/>
                </a:solidFill>
                <a:latin typeface="TH SarabunPSK" pitchFamily="34" charset="-34"/>
                <a:cs typeface="TH SarabunPSK" pitchFamily="34" charset="-34"/>
              </a:rPr>
              <a:t>                        จำนวน 71 </a:t>
            </a:r>
            <a:r>
              <a:rPr lang="th-TH" b="1" kern="0" dirty="0">
                <a:solidFill>
                  <a:srgbClr val="FFFF00"/>
                </a:solidFill>
                <a:latin typeface="TH SarabunPSK" pitchFamily="34" charset="-34"/>
                <a:cs typeface="TH SarabunPSK" pitchFamily="34" charset="-34"/>
              </a:rPr>
              <a:t>อำเภอ </a:t>
            </a:r>
            <a:endParaRPr lang="th-TH" b="1" kern="0" dirty="0" smtClean="0">
              <a:latin typeface="TH SarabunPSK" pitchFamily="34" charset="-34"/>
              <a:cs typeface="TH SarabunPSK" pitchFamily="34" charset="-34"/>
            </a:endParaRPr>
          </a:p>
          <a:p>
            <a:pPr marL="342900" indent="-342900" defTabSz="1218987">
              <a:buFont typeface="Wingdings" pitchFamily="2" charset="2"/>
              <a:buChar char="q"/>
              <a:defRPr/>
            </a:pPr>
            <a:r>
              <a:rPr lang="th-TH" b="1" kern="0" dirty="0" smtClean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b="1" kern="0" dirty="0" smtClean="0">
                <a:solidFill>
                  <a:srgbClr val="FFFF00"/>
                </a:solidFill>
                <a:latin typeface="TH SarabunPSK" pitchFamily="34" charset="-34"/>
                <a:cs typeface="TH SarabunPSK" pitchFamily="34" charset="-34"/>
              </a:rPr>
              <a:t>เขตสุขภาพที่ผ่านเกณฑ์การประเมิน เขต 7,8 และ 9 (ภาคอีสาน)  </a:t>
            </a:r>
            <a:r>
              <a:rPr lang="en-US" b="1" kern="0" dirty="0" smtClean="0">
                <a:solidFill>
                  <a:srgbClr val="FFFF00"/>
                </a:solidFill>
                <a:latin typeface="TH SarabunPSK" pitchFamily="34" charset="-34"/>
                <a:cs typeface="TH SarabunPSK" pitchFamily="34" charset="-34"/>
              </a:rPr>
              <a:t>28 </a:t>
            </a:r>
            <a:r>
              <a:rPr lang="th-TH" b="1" kern="0" dirty="0" smtClean="0">
                <a:solidFill>
                  <a:srgbClr val="FFFF00"/>
                </a:solidFill>
                <a:latin typeface="TH SarabunPSK" pitchFamily="34" charset="-34"/>
                <a:cs typeface="TH SarabunPSK" pitchFamily="34" charset="-34"/>
              </a:rPr>
              <a:t>จาก </a:t>
            </a:r>
            <a:r>
              <a:rPr lang="en-US" b="1" kern="0" dirty="0" smtClean="0">
                <a:solidFill>
                  <a:srgbClr val="FFFF00"/>
                </a:solidFill>
                <a:latin typeface="TH SarabunPSK" pitchFamily="34" charset="-34"/>
                <a:cs typeface="TH SarabunPSK" pitchFamily="34" charset="-34"/>
              </a:rPr>
              <a:t>64 </a:t>
            </a:r>
            <a:r>
              <a:rPr lang="th-TH" b="1" kern="0" dirty="0" smtClean="0">
                <a:solidFill>
                  <a:srgbClr val="FFFF00"/>
                </a:solidFill>
                <a:latin typeface="TH SarabunPSK" pitchFamily="34" charset="-34"/>
                <a:cs typeface="TH SarabunPSK" pitchFamily="34" charset="-34"/>
              </a:rPr>
              <a:t>อำเภอ (</a:t>
            </a:r>
            <a:r>
              <a:rPr lang="en-US" b="1" kern="0" dirty="0" smtClean="0">
                <a:solidFill>
                  <a:srgbClr val="FFFF00"/>
                </a:solidFill>
                <a:latin typeface="TH SarabunPSK" pitchFamily="34" charset="-34"/>
                <a:cs typeface="TH SarabunPSK" pitchFamily="34" charset="-34"/>
              </a:rPr>
              <a:t>44%</a:t>
            </a:r>
            <a:r>
              <a:rPr lang="th-TH" b="1" kern="0" dirty="0" smtClean="0">
                <a:solidFill>
                  <a:srgbClr val="FFFF00"/>
                </a:solidFill>
                <a:latin typeface="TH Fah kwang" pitchFamily="2" charset="-34"/>
                <a:cs typeface="TH Fah kwang" pitchFamily="2" charset="-34"/>
              </a:rPr>
              <a:t>)          </a:t>
            </a:r>
            <a:endParaRPr lang="en-US" b="1" kern="0" dirty="0">
              <a:solidFill>
                <a:srgbClr val="FFFF00"/>
              </a:solidFill>
              <a:latin typeface="TH Fah kwang" pitchFamily="2" charset="-34"/>
              <a:cs typeface="TH Fah kwang" pitchFamily="2" charset="-34"/>
            </a:endParaRPr>
          </a:p>
        </p:txBody>
      </p:sp>
      <p:sp>
        <p:nvSpPr>
          <p:cNvPr id="6" name="สี่เหลี่ยมผืนผ้า 5"/>
          <p:cNvSpPr/>
          <p:nvPr/>
        </p:nvSpPr>
        <p:spPr bwMode="auto">
          <a:xfrm>
            <a:off x="8388697" y="6395280"/>
            <a:ext cx="3096344" cy="404664"/>
          </a:xfrm>
          <a:prstGeom prst="rect">
            <a:avLst/>
          </a:prstGeom>
          <a:solidFill>
            <a:schemeClr val="accent6">
              <a:lumMod val="75000"/>
            </a:schemeClr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h-TH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46649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ชื่อเรื่อง 1"/>
          <p:cNvSpPr>
            <a:spLocks noGrp="1"/>
          </p:cNvSpPr>
          <p:nvPr>
            <p:ph type="title"/>
          </p:nvPr>
        </p:nvSpPr>
        <p:spPr>
          <a:xfrm>
            <a:off x="351169" y="201614"/>
            <a:ext cx="11340952" cy="795337"/>
          </a:xfrm>
        </p:spPr>
        <p:txBody>
          <a:bodyPr/>
          <a:lstStyle/>
          <a:p>
            <a:r>
              <a:rPr lang="th-TH" altLang="en-US" sz="4400" b="1" dirty="0" smtClean="0">
                <a:solidFill>
                  <a:srgbClr val="FFFF00"/>
                </a:solidFill>
                <a:latin typeface="TH Sarabun New" pitchFamily="34" charset="-34"/>
                <a:cs typeface="TH Sarabun New" pitchFamily="34" charset="-34"/>
              </a:rPr>
              <a:t>ประเด็นข้อค้นพบ </a:t>
            </a:r>
            <a:r>
              <a:rPr lang="th-TH" altLang="en-US" sz="4400" b="1" dirty="0" err="1" smtClean="0">
                <a:solidFill>
                  <a:srgbClr val="FFFF00"/>
                </a:solidFill>
                <a:latin typeface="TH Sarabun New" pitchFamily="34" charset="-34"/>
                <a:cs typeface="TH Sarabun New" pitchFamily="34" charset="-34"/>
              </a:rPr>
              <a:t>พชอ.</a:t>
            </a:r>
            <a:r>
              <a:rPr lang="th-TH" altLang="en-US" sz="4400" b="1" dirty="0" smtClean="0">
                <a:solidFill>
                  <a:srgbClr val="FFFF00"/>
                </a:solidFill>
                <a:latin typeface="TH Sarabun New" pitchFamily="34" charset="-34"/>
                <a:cs typeface="TH Sarabun New" pitchFamily="34" charset="-34"/>
              </a:rPr>
              <a:t> กับการป้องกันการบาดเจ็บจากอุบัติเหตุทางถนน</a:t>
            </a:r>
          </a:p>
        </p:txBody>
      </p:sp>
      <p:sp>
        <p:nvSpPr>
          <p:cNvPr id="28675" name="ตัวยึดเนื้อหา 2"/>
          <p:cNvSpPr>
            <a:spLocks noGrp="1"/>
          </p:cNvSpPr>
          <p:nvPr>
            <p:ph idx="1"/>
          </p:nvPr>
        </p:nvSpPr>
        <p:spPr>
          <a:xfrm>
            <a:off x="251793" y="1114430"/>
            <a:ext cx="11280006" cy="5743575"/>
          </a:xfrm>
        </p:spPr>
        <p:txBody>
          <a:bodyPr/>
          <a:lstStyle/>
          <a:p>
            <a:pPr marL="742950" indent="-742950">
              <a:buFont typeface="+mj-lt"/>
              <a:buAutoNum type="arabicParenR"/>
              <a:defRPr/>
            </a:pPr>
            <a:r>
              <a:rPr lang="th-TH" altLang="en-US" sz="3600" b="1" dirty="0" smtClean="0">
                <a:solidFill>
                  <a:srgbClr val="FFFF00"/>
                </a:solidFill>
                <a:latin typeface="TH Sarabun New" pitchFamily="34" charset="-34"/>
                <a:cs typeface="TH Sarabun New" pitchFamily="34" charset="-34"/>
              </a:rPr>
              <a:t>กลไกการจัดการปัญหาระดับอำเภอ </a:t>
            </a:r>
            <a:r>
              <a:rPr lang="th-TH" altLang="en-US" sz="3200" b="1" dirty="0" smtClean="0">
                <a:solidFill>
                  <a:schemeClr val="tx1"/>
                </a:solidFill>
                <a:latin typeface="TH Sarabun New" pitchFamily="34" charset="-34"/>
                <a:cs typeface="TH Sarabun New" pitchFamily="34" charset="-34"/>
              </a:rPr>
              <a:t>ได้รับการยอมรับว่าเป็นกลไกมีประสิทธิภาพในการเข้าถึงระดับชุมชนและท้องถิ่นได้เป็นอย่างดี</a:t>
            </a:r>
            <a:endParaRPr lang="th-TH" altLang="en-US" sz="3200" b="1" dirty="0">
              <a:solidFill>
                <a:schemeClr val="tx1"/>
              </a:solidFill>
              <a:latin typeface="TH Sarabun New" pitchFamily="34" charset="-34"/>
              <a:cs typeface="TH Sarabun New" pitchFamily="34" charset="-34"/>
            </a:endParaRPr>
          </a:p>
          <a:p>
            <a:pPr marL="742950" indent="-742950">
              <a:buFont typeface="+mj-lt"/>
              <a:buAutoNum type="arabicParenR"/>
              <a:defRPr/>
            </a:pPr>
            <a:r>
              <a:rPr lang="th-TH" altLang="en-US" sz="3600" b="1" dirty="0" smtClean="0">
                <a:solidFill>
                  <a:srgbClr val="FFFF00"/>
                </a:solidFill>
                <a:latin typeface="TH Sarabun New" pitchFamily="34" charset="-34"/>
                <a:cs typeface="TH Sarabun New" pitchFamily="34" charset="-34"/>
              </a:rPr>
              <a:t>อำเภอเสี่ยงดำเนินการน้อย (</a:t>
            </a:r>
            <a:r>
              <a:rPr lang="en-US" altLang="en-US" sz="3600" b="1" dirty="0" smtClean="0">
                <a:solidFill>
                  <a:srgbClr val="FFFF00"/>
                </a:solidFill>
                <a:latin typeface="TH Sarabun New" pitchFamily="34" charset="-34"/>
                <a:cs typeface="TH Sarabun New" pitchFamily="34" charset="-34"/>
              </a:rPr>
              <a:t>20%)</a:t>
            </a:r>
            <a:endParaRPr lang="th-TH" altLang="en-US" sz="3600" b="1" dirty="0">
              <a:solidFill>
                <a:srgbClr val="FFFF00"/>
              </a:solidFill>
              <a:latin typeface="TH Sarabun New" pitchFamily="34" charset="-34"/>
              <a:cs typeface="TH Sarabun New" pitchFamily="34" charset="-34"/>
            </a:endParaRPr>
          </a:p>
          <a:p>
            <a:pPr marL="742950" indent="-742950">
              <a:buFont typeface="+mj-lt"/>
              <a:buAutoNum type="arabicParenR"/>
              <a:defRPr/>
            </a:pPr>
            <a:r>
              <a:rPr lang="th-TH" altLang="en-US" sz="3600" b="1" dirty="0" smtClean="0">
                <a:solidFill>
                  <a:srgbClr val="FFFF00"/>
                </a:solidFill>
                <a:latin typeface="TH Sarabun New" pitchFamily="34" charset="-34"/>
                <a:cs typeface="TH Sarabun New" pitchFamily="34" charset="-34"/>
              </a:rPr>
              <a:t>อำเภอส่วนใหญ่ไม่ให้ความสำคัญของการวิเคราะห์ข้อมูลถึงรากของปัญหา</a:t>
            </a:r>
            <a:r>
              <a:rPr lang="th-TH" altLang="en-US" sz="3600" b="1" dirty="0" smtClean="0">
                <a:solidFill>
                  <a:srgbClr val="FF0000"/>
                </a:solidFill>
                <a:latin typeface="TH Sarabun New" pitchFamily="34" charset="-34"/>
                <a:cs typeface="TH Sarabun New" pitchFamily="34" charset="-34"/>
              </a:rPr>
              <a:t> </a:t>
            </a:r>
            <a:r>
              <a:rPr lang="th-TH" altLang="en-US" sz="3200" b="1" dirty="0" smtClean="0">
                <a:solidFill>
                  <a:schemeClr val="tx1"/>
                </a:solidFill>
                <a:latin typeface="TH Sarabun New" pitchFamily="34" charset="-34"/>
                <a:cs typeface="TH Sarabun New" pitchFamily="34" charset="-34"/>
              </a:rPr>
              <a:t>รวมทั้ง</a:t>
            </a:r>
          </a:p>
          <a:p>
            <a:pPr marL="742950" indent="-742950">
              <a:buNone/>
              <a:defRPr/>
            </a:pPr>
            <a:r>
              <a:rPr lang="th-TH" altLang="en-US" sz="3200" b="1" dirty="0" smtClean="0">
                <a:solidFill>
                  <a:schemeClr val="tx1"/>
                </a:solidFill>
                <a:latin typeface="TH Sarabun New" pitchFamily="34" charset="-34"/>
                <a:cs typeface="TH Sarabun New" pitchFamily="34" charset="-34"/>
              </a:rPr>
              <a:t>        การชี้เป้าในระดับท้องถิ่น</a:t>
            </a:r>
            <a:r>
              <a:rPr lang="en-US" altLang="en-US" sz="3200" b="1" dirty="0" smtClean="0">
                <a:solidFill>
                  <a:schemeClr val="tx1"/>
                </a:solidFill>
                <a:latin typeface="TH Sarabun New" pitchFamily="34" charset="-34"/>
                <a:cs typeface="TH Sarabun New" pitchFamily="34" charset="-34"/>
              </a:rPr>
              <a:t>/</a:t>
            </a:r>
            <a:r>
              <a:rPr lang="th-TH" altLang="en-US" sz="3200" b="1" dirty="0" smtClean="0">
                <a:solidFill>
                  <a:schemeClr val="tx1"/>
                </a:solidFill>
                <a:latin typeface="TH Sarabun New" pitchFamily="34" charset="-34"/>
                <a:cs typeface="TH Sarabun New" pitchFamily="34" charset="-34"/>
              </a:rPr>
              <a:t>ชุมชน การเชื่อมโยงข้อมูลสู่การสร้างมาตรการที่หวังผล เป็นผลให้มาตรการแก้ปัญหา</a:t>
            </a:r>
            <a:r>
              <a:rPr lang="en-US" altLang="en-US" sz="3200" b="1" dirty="0" smtClean="0">
                <a:solidFill>
                  <a:schemeClr val="tx1"/>
                </a:solidFill>
                <a:latin typeface="TH Sarabun New" pitchFamily="34" charset="-34"/>
                <a:cs typeface="TH Sarabun New" pitchFamily="34" charset="-34"/>
              </a:rPr>
              <a:t> Focus</a:t>
            </a:r>
            <a:r>
              <a:rPr lang="th-TH" altLang="en-US" sz="3200" b="1" dirty="0" smtClean="0">
                <a:solidFill>
                  <a:schemeClr val="tx1"/>
                </a:solidFill>
                <a:latin typeface="TH Sarabun New" pitchFamily="34" charset="-34"/>
                <a:cs typeface="TH Sarabun New" pitchFamily="34" charset="-34"/>
              </a:rPr>
              <a:t> กลุ่มเป้าหมายไม่ชัดเจน และเน้นรณรงค์ประชาสัมพันธ์</a:t>
            </a:r>
            <a:endParaRPr lang="th-TH" altLang="en-US" sz="3600" b="1" dirty="0">
              <a:solidFill>
                <a:schemeClr val="tx1"/>
              </a:solidFill>
              <a:latin typeface="TH Sarabun New" pitchFamily="34" charset="-34"/>
              <a:cs typeface="TH Sarabun New" pitchFamily="34" charset="-34"/>
            </a:endParaRPr>
          </a:p>
          <a:p>
            <a:pPr marL="742950" indent="-742950">
              <a:buNone/>
              <a:defRPr/>
            </a:pPr>
            <a:r>
              <a:rPr lang="en-US" altLang="en-US" sz="3600" b="1" dirty="0" smtClean="0">
                <a:solidFill>
                  <a:schemeClr val="tx1"/>
                </a:solidFill>
                <a:latin typeface="TH Sarabun New" pitchFamily="34" charset="-34"/>
                <a:cs typeface="TH Sarabun New" pitchFamily="34" charset="-34"/>
              </a:rPr>
              <a:t>4)  </a:t>
            </a:r>
            <a:r>
              <a:rPr lang="th-TH" altLang="en-US" sz="3600" b="1" dirty="0" smtClean="0">
                <a:solidFill>
                  <a:schemeClr val="tx1"/>
                </a:solidFill>
                <a:latin typeface="TH Sarabun New" pitchFamily="34" charset="-34"/>
                <a:cs typeface="TH Sarabun New" pitchFamily="34" charset="-34"/>
              </a:rPr>
              <a:t>  </a:t>
            </a:r>
            <a:r>
              <a:rPr lang="th-TH" altLang="en-US" sz="3600" b="1" dirty="0" smtClean="0">
                <a:solidFill>
                  <a:srgbClr val="FFFF00"/>
                </a:solidFill>
                <a:latin typeface="TH Sarabun New" pitchFamily="34" charset="-34"/>
                <a:cs typeface="TH Sarabun New" pitchFamily="34" charset="-34"/>
              </a:rPr>
              <a:t>กลไก </a:t>
            </a:r>
            <a:r>
              <a:rPr lang="th-TH" altLang="en-US" sz="3600" b="1" dirty="0" err="1" smtClean="0">
                <a:solidFill>
                  <a:srgbClr val="FFFF00"/>
                </a:solidFill>
                <a:latin typeface="TH Sarabun New" pitchFamily="34" charset="-34"/>
                <a:cs typeface="TH Sarabun New" pitchFamily="34" charset="-34"/>
              </a:rPr>
              <a:t>พชอ</a:t>
            </a:r>
            <a:r>
              <a:rPr lang="en-US" altLang="en-US" sz="3600" b="1" dirty="0" smtClean="0">
                <a:solidFill>
                  <a:srgbClr val="FFFF00"/>
                </a:solidFill>
                <a:latin typeface="TH Sarabun New" pitchFamily="34" charset="-34"/>
                <a:cs typeface="TH Sarabun New" pitchFamily="34" charset="-34"/>
              </a:rPr>
              <a:t>.</a:t>
            </a:r>
            <a:r>
              <a:rPr lang="th-TH" altLang="en-US" sz="3600" b="1" dirty="0" smtClean="0">
                <a:solidFill>
                  <a:srgbClr val="FFFF00"/>
                </a:solidFill>
                <a:latin typeface="TH Sarabun New" pitchFamily="34" charset="-34"/>
                <a:cs typeface="TH Sarabun New" pitchFamily="34" charset="-34"/>
              </a:rPr>
              <a:t> มีข้อจำกัดการทำงานหากไม่เชื่อมโยงกับ </a:t>
            </a:r>
            <a:r>
              <a:rPr lang="th-TH" altLang="en-US" sz="3600" b="1" dirty="0" err="1" smtClean="0">
                <a:solidFill>
                  <a:srgbClr val="FFFF00"/>
                </a:solidFill>
                <a:latin typeface="TH Sarabun New" pitchFamily="34" charset="-34"/>
                <a:cs typeface="TH Sarabun New" pitchFamily="34" charset="-34"/>
              </a:rPr>
              <a:t>ศปถ</a:t>
            </a:r>
            <a:r>
              <a:rPr lang="en-US" altLang="en-US" sz="3600" b="1" dirty="0" smtClean="0">
                <a:solidFill>
                  <a:srgbClr val="FFFF00"/>
                </a:solidFill>
                <a:latin typeface="TH Sarabun New" pitchFamily="34" charset="-34"/>
                <a:cs typeface="TH Sarabun New" pitchFamily="34" charset="-34"/>
              </a:rPr>
              <a:t>.</a:t>
            </a:r>
            <a:r>
              <a:rPr lang="th-TH" altLang="en-US" sz="3600" b="1" dirty="0" smtClean="0">
                <a:solidFill>
                  <a:srgbClr val="FFFF00"/>
                </a:solidFill>
                <a:latin typeface="TH Sarabun New" pitchFamily="34" charset="-34"/>
                <a:cs typeface="TH Sarabun New" pitchFamily="34" charset="-34"/>
              </a:rPr>
              <a:t>อำเภอ ซึ่งมีบทบาทหน้าที่โดยตรง</a:t>
            </a:r>
            <a:r>
              <a:rPr lang="th-TH" altLang="en-US" sz="3600" b="1" dirty="0" smtClean="0">
                <a:solidFill>
                  <a:srgbClr val="FF0000"/>
                </a:solidFill>
                <a:latin typeface="TH Sarabun New" pitchFamily="34" charset="-34"/>
                <a:cs typeface="TH Sarabun New" pitchFamily="34" charset="-34"/>
              </a:rPr>
              <a:t> </a:t>
            </a:r>
            <a:r>
              <a:rPr lang="th-TH" altLang="en-US" sz="3200" b="1" dirty="0" smtClean="0">
                <a:solidFill>
                  <a:schemeClr val="tx1"/>
                </a:solidFill>
                <a:latin typeface="TH Sarabun New" pitchFamily="34" charset="-34"/>
                <a:cs typeface="TH Sarabun New" pitchFamily="34" charset="-34"/>
              </a:rPr>
              <a:t>และมีมุมมองว่าเป็นงานของฝ่ายสาธารณสุข ทำให้บทบาทไม่ชัดเจน ควรมีรูปแบบการบูร</a:t>
            </a:r>
            <a:r>
              <a:rPr lang="th-TH" altLang="en-US" sz="3200" b="1" dirty="0" err="1" smtClean="0">
                <a:solidFill>
                  <a:schemeClr val="tx1"/>
                </a:solidFill>
                <a:latin typeface="TH Sarabun New" pitchFamily="34" charset="-34"/>
                <a:cs typeface="TH Sarabun New" pitchFamily="34" charset="-34"/>
              </a:rPr>
              <a:t>ณา</a:t>
            </a:r>
            <a:r>
              <a:rPr lang="th-TH" altLang="en-US" sz="3200" b="1" dirty="0" smtClean="0">
                <a:solidFill>
                  <a:schemeClr val="tx1"/>
                </a:solidFill>
                <a:latin typeface="TH Sarabun New" pitchFamily="34" charset="-34"/>
                <a:cs typeface="TH Sarabun New" pitchFamily="34" charset="-34"/>
              </a:rPr>
              <a:t>กรที่ชัดเจนเป็นรูปธรรม</a:t>
            </a:r>
          </a:p>
          <a:p>
            <a:pPr algn="thaiDist">
              <a:lnSpc>
                <a:spcPct val="107000"/>
              </a:lnSpc>
              <a:defRPr/>
            </a:pPr>
            <a:endParaRPr lang="en-US" altLang="en-US" sz="3200" b="1" dirty="0" smtClean="0">
              <a:latin typeface="TH Sarabun New" pitchFamily="34" charset="-34"/>
              <a:ea typeface="Calibri" pitchFamily="34" charset="0"/>
              <a:cs typeface="TH Sarabun New" pitchFamily="34" charset="-34"/>
            </a:endParaRPr>
          </a:p>
          <a:p>
            <a:pPr>
              <a:defRPr/>
            </a:pPr>
            <a:endParaRPr lang="th-TH" altLang="en-US" sz="3200" b="1" dirty="0" smtClean="0">
              <a:solidFill>
                <a:srgbClr val="000000"/>
              </a:solidFill>
              <a:latin typeface="TH Sarabun New" pitchFamily="34" charset="-34"/>
              <a:cs typeface="TH Sarabun New" pitchFamily="34" charset="-34"/>
            </a:endParaRPr>
          </a:p>
          <a:p>
            <a:pPr>
              <a:defRPr/>
            </a:pPr>
            <a:endParaRPr lang="th-TH" altLang="en-US" sz="3200" b="1" dirty="0" smtClean="0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4" name="สี่เหลี่ยมผืนผ้า 3"/>
          <p:cNvSpPr/>
          <p:nvPr/>
        </p:nvSpPr>
        <p:spPr bwMode="auto">
          <a:xfrm>
            <a:off x="10332916" y="6395280"/>
            <a:ext cx="1152128" cy="404664"/>
          </a:xfrm>
          <a:prstGeom prst="rect">
            <a:avLst/>
          </a:prstGeom>
          <a:solidFill>
            <a:schemeClr val="accent6">
              <a:lumMod val="75000"/>
            </a:schemeClr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h-TH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ตัวยึด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FFFFFF"/>
                </a:solidFill>
              </a:rPr>
              <a:t>www.themegallery.com</a:t>
            </a:r>
            <a:endParaRPr lang="en-US">
              <a:solidFill>
                <a:srgbClr val="FFFFFF"/>
              </a:solidFill>
            </a:endParaRPr>
          </a:p>
        </p:txBody>
      </p:sp>
      <p:pic>
        <p:nvPicPr>
          <p:cNvPr id="102407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" y="0"/>
            <a:ext cx="1188084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04" name="Picture 4" descr="C:\Users\com\Desktop\68957126_1877767872326847_2446664859316649984_o_187776786566018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1880850" cy="6858000"/>
          </a:xfrm>
          <a:prstGeom prst="rect">
            <a:avLst/>
          </a:prstGeom>
          <a:noFill/>
        </p:spPr>
      </p:pic>
      <p:pic>
        <p:nvPicPr>
          <p:cNvPr id="102406" name="Picture 6" descr="C:\Users\com\Desktop\67835753_1877765262327108_6506399914660986880_o_187776524566044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11880850" cy="6858000"/>
          </a:xfrm>
          <a:prstGeom prst="rect">
            <a:avLst/>
          </a:prstGeom>
          <a:noFill/>
        </p:spPr>
      </p:pic>
      <p:pic>
        <p:nvPicPr>
          <p:cNvPr id="102402" name="Picture 2" descr="C:\Users\com\Desktop\67618404_1877789065658061_8344035460762304512_o_187778906232472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" y="0"/>
            <a:ext cx="11880849" cy="69110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4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4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4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24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24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2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24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24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24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24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24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2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94042" y="451520"/>
            <a:ext cx="10593758" cy="457200"/>
          </a:xfrm>
        </p:spPr>
        <p:txBody>
          <a:bodyPr/>
          <a:lstStyle/>
          <a:p>
            <a:pPr algn="l"/>
            <a:r>
              <a:rPr lang="th-TH" sz="6000" dirty="0" smtClean="0">
                <a:solidFill>
                  <a:srgbClr val="FFFF00"/>
                </a:solidFill>
                <a:latin typeface="TH SarabunPSK" pitchFamily="34" charset="-34"/>
                <a:cs typeface="TH SarabunPSK" pitchFamily="34" charset="-34"/>
              </a:rPr>
              <a:t> ด้านนโยบาย</a:t>
            </a:r>
            <a:endParaRPr lang="th-TH" sz="6000" dirty="0">
              <a:solidFill>
                <a:srgbClr val="FFFF00"/>
              </a:solidFill>
            </a:endParaRPr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>
          <a:xfrm>
            <a:off x="251795" y="1219200"/>
            <a:ext cx="11629057" cy="5181600"/>
          </a:xfrm>
        </p:spPr>
        <p:txBody>
          <a:bodyPr/>
          <a:lstStyle/>
          <a:p>
            <a:r>
              <a:rPr lang="th-TH" sz="40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36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ในระดับพื้นที่ “</a:t>
            </a:r>
            <a:r>
              <a:rPr lang="th-TH" sz="3600" b="1" kern="1200" dirty="0" smtClean="0">
                <a:solidFill>
                  <a:srgbClr val="FFFFFF"/>
                </a:solidFill>
                <a:latin typeface="TH Sarabun New" pitchFamily="34" charset="-34"/>
                <a:cs typeface="TH Sarabun New" pitchFamily="34" charset="-34"/>
              </a:rPr>
              <a:t>เสนอให้มีข้อสั่งการการจัดตั้งคณะอนุกรรมการ/คณะทำงาน ภายใต้ </a:t>
            </a:r>
            <a:r>
              <a:rPr lang="th-TH" sz="3600" b="1" kern="1200" dirty="0" err="1" smtClean="0">
                <a:solidFill>
                  <a:srgbClr val="FFFFFF"/>
                </a:solidFill>
                <a:latin typeface="TH Sarabun New" pitchFamily="34" charset="-34"/>
                <a:cs typeface="TH Sarabun New" pitchFamily="34" charset="-34"/>
              </a:rPr>
              <a:t>ศปถ.</a:t>
            </a:r>
            <a:r>
              <a:rPr lang="th-TH" sz="3600" b="1" kern="1200" dirty="0" smtClean="0">
                <a:solidFill>
                  <a:srgbClr val="FFFFFF"/>
                </a:solidFill>
                <a:latin typeface="TH Sarabun New" pitchFamily="34" charset="-34"/>
                <a:cs typeface="TH Sarabun New" pitchFamily="34" charset="-34"/>
              </a:rPr>
              <a:t>อำเภอ” ทุกอำเภอ</a:t>
            </a:r>
            <a:endParaRPr lang="th-TH" sz="3600" b="1" dirty="0" smtClean="0">
              <a:solidFill>
                <a:schemeClr val="tx1"/>
              </a:solidFill>
              <a:latin typeface="TH SarabunPSK" pitchFamily="34" charset="-34"/>
              <a:cs typeface="TH SarabunPSK" pitchFamily="34" charset="-34"/>
            </a:endParaRPr>
          </a:p>
          <a:p>
            <a:r>
              <a:rPr lang="th-TH" sz="36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 เสนอให้มีการจัดตั้งอนุกรรมการขับเคลื่อนและติดตามประเมินผลการทำงาน ระดับอำเภอ เพื่อให้เกิดความร่วมมือของหน่วยงานภาคีในส่วนกลางไปในทิศทางเดียวกัน ภายใต้ </a:t>
            </a:r>
            <a:r>
              <a:rPr lang="th-TH" sz="3600" b="1" dirty="0" err="1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ศปถ.</a:t>
            </a:r>
            <a:r>
              <a:rPr lang="th-TH" sz="36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  (มีเป้าหมายร่วมกัน แผนงานร่วมกัน ประเมินผลร่วมกัน)</a:t>
            </a:r>
            <a:r>
              <a:rPr lang="th-TH" sz="3600" b="1" dirty="0" smtClean="0">
                <a:solidFill>
                  <a:srgbClr val="FFFF00"/>
                </a:solidFill>
                <a:latin typeface="TH SarabunPSK" pitchFamily="34" charset="-34"/>
                <a:cs typeface="TH SarabunPSK" pitchFamily="34" charset="-34"/>
              </a:rPr>
              <a:t> เช่น“ตำบลขับขี่ปลอดภัย”  (</a:t>
            </a:r>
            <a:r>
              <a:rPr lang="th-TH" sz="3600" b="1" dirty="0" err="1" smtClean="0">
                <a:solidFill>
                  <a:srgbClr val="FFFF00"/>
                </a:solidFill>
                <a:latin typeface="TH SarabunPSK" pitchFamily="34" charset="-34"/>
                <a:cs typeface="TH SarabunPSK" pitchFamily="34" charset="-34"/>
              </a:rPr>
              <a:t>คร.</a:t>
            </a:r>
            <a:r>
              <a:rPr lang="th-TH" sz="3600" b="1" dirty="0" smtClean="0">
                <a:solidFill>
                  <a:srgbClr val="FFFF00"/>
                </a:solidFill>
                <a:latin typeface="TH SarabunPSK" pitchFamily="34" charset="-34"/>
                <a:cs typeface="TH SarabunPSK" pitchFamily="34" charset="-34"/>
              </a:rPr>
              <a:t>ตั้งเป้าหมาย </a:t>
            </a:r>
            <a:r>
              <a:rPr lang="en-US" sz="3600" b="1" dirty="0" smtClean="0">
                <a:solidFill>
                  <a:srgbClr val="FFFF00"/>
                </a:solidFill>
                <a:latin typeface="TH SarabunPSK" pitchFamily="34" charset="-34"/>
                <a:cs typeface="TH SarabunPSK" pitchFamily="34" charset="-34"/>
              </a:rPr>
              <a:t>600 </a:t>
            </a:r>
            <a:r>
              <a:rPr lang="th-TH" sz="3600" b="1" dirty="0" smtClean="0">
                <a:solidFill>
                  <a:srgbClr val="FFFF00"/>
                </a:solidFill>
                <a:latin typeface="TH SarabunPSK" pitchFamily="34" charset="-34"/>
                <a:cs typeface="TH SarabunPSK" pitchFamily="34" charset="-34"/>
              </a:rPr>
              <a:t>ตำบลในอำเภอเสี่ยง)</a:t>
            </a:r>
            <a:r>
              <a:rPr lang="th-TH" b="1" kern="1200" dirty="0" smtClean="0">
                <a:solidFill>
                  <a:srgbClr val="FFFFFF"/>
                </a:solidFill>
                <a:latin typeface="TH Sarabun New" pitchFamily="34" charset="-34"/>
                <a:cs typeface="TH Sarabun New" pitchFamily="34" charset="-34"/>
              </a:rPr>
              <a:t> </a:t>
            </a:r>
            <a:endParaRPr lang="th-TH" b="1" kern="1200" dirty="0" smtClean="0">
              <a:solidFill>
                <a:srgbClr val="FFFFFF"/>
              </a:solidFill>
              <a:latin typeface="TH Sarabun New" pitchFamily="34" charset="-34"/>
              <a:cs typeface="TH Sarabun New" pitchFamily="34" charset="-34"/>
            </a:endParaRPr>
          </a:p>
          <a:p>
            <a:pPr>
              <a:buNone/>
            </a:pPr>
            <a:r>
              <a:rPr lang="th-TH" b="1" kern="1200" dirty="0" smtClean="0">
                <a:solidFill>
                  <a:srgbClr val="FFFFFF"/>
                </a:solidFill>
                <a:latin typeface="TH Sarabun New" pitchFamily="34" charset="-34"/>
                <a:cs typeface="TH Sarabun New" pitchFamily="34" charset="-34"/>
              </a:rPr>
              <a:t>   - เกิดโครงสร้างติดตามกลไก </a:t>
            </a:r>
            <a:r>
              <a:rPr lang="th-TH" b="1" kern="1200" dirty="0" err="1" smtClean="0">
                <a:solidFill>
                  <a:srgbClr val="FFFFFF"/>
                </a:solidFill>
                <a:latin typeface="TH Sarabun New" pitchFamily="34" charset="-34"/>
                <a:cs typeface="TH Sarabun New" pitchFamily="34" charset="-34"/>
              </a:rPr>
              <a:t>ศปถ.</a:t>
            </a:r>
            <a:r>
              <a:rPr lang="th-TH" b="1" kern="1200" dirty="0" smtClean="0">
                <a:solidFill>
                  <a:srgbClr val="FFFFFF"/>
                </a:solidFill>
                <a:latin typeface="TH Sarabun New" pitchFamily="34" charset="-34"/>
                <a:cs typeface="TH Sarabun New" pitchFamily="34" charset="-34"/>
              </a:rPr>
              <a:t>อำเภอ ภายใต้ </a:t>
            </a:r>
            <a:r>
              <a:rPr lang="th-TH" b="1" kern="1200" dirty="0" err="1" smtClean="0">
                <a:solidFill>
                  <a:srgbClr val="FFFFFF"/>
                </a:solidFill>
                <a:latin typeface="TH Sarabun New" pitchFamily="34" charset="-34"/>
                <a:cs typeface="TH Sarabun New" pitchFamily="34" charset="-34"/>
              </a:rPr>
              <a:t>ศปถ.</a:t>
            </a:r>
            <a:endParaRPr lang="th-TH" b="1" kern="1200" dirty="0" smtClean="0">
              <a:solidFill>
                <a:srgbClr val="FFFFFF"/>
              </a:solidFill>
              <a:latin typeface="TH Sarabun New" pitchFamily="34" charset="-34"/>
              <a:cs typeface="TH Sarabun New" pitchFamily="34" charset="-34"/>
            </a:endParaRPr>
          </a:p>
          <a:p>
            <a:pPr>
              <a:buNone/>
            </a:pPr>
            <a:r>
              <a:rPr lang="th-TH" b="1" kern="1200" dirty="0" smtClean="0">
                <a:solidFill>
                  <a:srgbClr val="FFFFFF"/>
                </a:solidFill>
                <a:latin typeface="TH Sarabun New" pitchFamily="34" charset="-34"/>
                <a:cs typeface="TH Sarabun New" pitchFamily="34" charset="-34"/>
              </a:rPr>
              <a:t> </a:t>
            </a:r>
            <a:r>
              <a:rPr lang="th-TH" b="1" kern="1200" dirty="0" smtClean="0">
                <a:solidFill>
                  <a:srgbClr val="FFFFFF"/>
                </a:solidFill>
                <a:latin typeface="TH Sarabun New" pitchFamily="34" charset="-34"/>
                <a:cs typeface="TH Sarabun New" pitchFamily="34" charset="-34"/>
              </a:rPr>
              <a:t>  - สร้างตัววัดการทำงาน  ติดตามและรายงานผล</a:t>
            </a:r>
          </a:p>
          <a:p>
            <a:pPr>
              <a:buNone/>
            </a:pPr>
            <a:r>
              <a:rPr lang="th-TH" b="1" kern="1200" dirty="0" smtClean="0">
                <a:solidFill>
                  <a:srgbClr val="FFFFFF"/>
                </a:solidFill>
                <a:latin typeface="TH Sarabun New" pitchFamily="34" charset="-34"/>
                <a:cs typeface="TH Sarabun New" pitchFamily="34" charset="-34"/>
              </a:rPr>
              <a:t> </a:t>
            </a:r>
            <a:r>
              <a:rPr lang="th-TH" b="1" kern="1200" dirty="0" smtClean="0">
                <a:solidFill>
                  <a:srgbClr val="FFFFFF"/>
                </a:solidFill>
                <a:latin typeface="TH Sarabun New" pitchFamily="34" charset="-34"/>
                <a:cs typeface="TH Sarabun New" pitchFamily="34" charset="-34"/>
              </a:rPr>
              <a:t> </a:t>
            </a:r>
          </a:p>
          <a:p>
            <a:pPr>
              <a:buNone/>
            </a:pPr>
            <a:r>
              <a:rPr lang="th-TH" sz="3200" b="1" kern="1200" dirty="0" smtClean="0">
                <a:solidFill>
                  <a:srgbClr val="FFFFFF"/>
                </a:solidFill>
                <a:latin typeface="TH Sarabun New" pitchFamily="34" charset="-34"/>
                <a:cs typeface="TH Sarabun New" pitchFamily="34" charset="-34"/>
              </a:rPr>
              <a:t> </a:t>
            </a:r>
            <a:endParaRPr lang="th-TH" sz="4000" b="1" dirty="0" smtClean="0">
              <a:solidFill>
                <a:schemeClr val="tx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4" name="ตัวยึด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FFFFFF"/>
                </a:solidFill>
              </a:rPr>
              <a:t>www.themegallery.com</a:t>
            </a:r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th-TH" sz="5400" dirty="0" smtClean="0">
                <a:solidFill>
                  <a:srgbClr val="FFFF00"/>
                </a:solidFill>
                <a:latin typeface="TH SarabunPSK" pitchFamily="34" charset="-34"/>
                <a:cs typeface="TH SarabunPSK" pitchFamily="34" charset="-34"/>
              </a:rPr>
              <a:t>ด้านวิชาการ</a:t>
            </a:r>
            <a:endParaRPr lang="th-TH" sz="5400" dirty="0">
              <a:solidFill>
                <a:srgbClr val="FFFF00"/>
              </a:solidFill>
            </a:endParaRPr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h-TH" sz="40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 หลายอำเภอยังยึดรูปแบบการดำเนินงานแบบเดิมๆ ควรมีการพัฒนา</a:t>
            </a:r>
          </a:p>
          <a:p>
            <a:pPr>
              <a:buNone/>
            </a:pPr>
            <a:r>
              <a:rPr lang="th-TH" sz="40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    ศักยภาพการใช้เครื่องมือ โดยวิธี </a:t>
            </a:r>
            <a:r>
              <a:rPr lang="en-US" sz="40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E-learning </a:t>
            </a:r>
            <a:r>
              <a:rPr lang="th-TH" sz="40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และ </a:t>
            </a:r>
            <a:r>
              <a:rPr lang="en-US" sz="40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Social media</a:t>
            </a:r>
            <a:endParaRPr lang="th-TH" sz="4000" b="1" dirty="0" smtClean="0">
              <a:solidFill>
                <a:schemeClr val="tx1"/>
              </a:solidFill>
              <a:latin typeface="TH SarabunPSK" pitchFamily="34" charset="-34"/>
              <a:cs typeface="TH SarabunPSK" pitchFamily="34" charset="-34"/>
            </a:endParaRPr>
          </a:p>
          <a:p>
            <a:r>
              <a:rPr lang="th-TH" sz="40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 เสนอให้มีระบบการรับรายงานการแก้ปัญหาในระดับพื้นที่ เพื่อสนับสนุน </a:t>
            </a:r>
          </a:p>
          <a:p>
            <a:pPr>
              <a:buNone/>
            </a:pPr>
            <a:r>
              <a:rPr lang="th-TH" sz="40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    การแก้ปัญหาของอำเภอ/</a:t>
            </a:r>
            <a:r>
              <a:rPr lang="th-TH" sz="40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ท้องถิ่น (ขยายความในข้อ </a:t>
            </a:r>
            <a:r>
              <a:rPr lang="en-US" sz="40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7) </a:t>
            </a:r>
            <a:endParaRPr lang="th-TH" sz="4000" b="1" dirty="0" smtClean="0">
              <a:solidFill>
                <a:schemeClr val="tx1"/>
              </a:solidFill>
              <a:latin typeface="TH SarabunPSK" pitchFamily="34" charset="-34"/>
              <a:cs typeface="TH SarabunPSK" pitchFamily="34" charset="-34"/>
            </a:endParaRPr>
          </a:p>
          <a:p>
            <a:r>
              <a:rPr lang="th-TH" sz="40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 พัฒนาแผนงาน </a:t>
            </a:r>
            <a:r>
              <a:rPr lang="en-US" sz="40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D-RTI </a:t>
            </a:r>
            <a:r>
              <a:rPr lang="th-TH" sz="40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ร่วมกับ </a:t>
            </a:r>
            <a:r>
              <a:rPr lang="en-US" sz="40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City RTI</a:t>
            </a:r>
            <a:endParaRPr lang="th-TH" sz="4000" b="1" dirty="0" smtClean="0">
              <a:solidFill>
                <a:schemeClr val="tx1"/>
              </a:solidFill>
              <a:latin typeface="TH SarabunPSK" pitchFamily="34" charset="-34"/>
              <a:cs typeface="TH SarabunPSK" pitchFamily="34" charset="-34"/>
            </a:endParaRPr>
          </a:p>
          <a:p>
            <a:pPr>
              <a:buNone/>
            </a:pPr>
            <a:endParaRPr lang="en-US" sz="4000" b="1" dirty="0" smtClean="0">
              <a:solidFill>
                <a:schemeClr val="tx1"/>
              </a:solidFill>
              <a:latin typeface="TH SarabunPSK" pitchFamily="34" charset="-34"/>
              <a:cs typeface="TH SarabunPSK" pitchFamily="34" charset="-34"/>
            </a:endParaRPr>
          </a:p>
          <a:p>
            <a:pPr>
              <a:buNone/>
            </a:pPr>
            <a:endParaRPr lang="en-US" sz="4000" b="1" dirty="0" smtClean="0">
              <a:solidFill>
                <a:schemeClr val="tx1"/>
              </a:solidFill>
              <a:latin typeface="TH SarabunPSK" pitchFamily="34" charset="-34"/>
              <a:cs typeface="TH SarabunPSK" pitchFamily="34" charset="-34"/>
            </a:endParaRPr>
          </a:p>
          <a:p>
            <a:pPr>
              <a:buNone/>
            </a:pPr>
            <a:r>
              <a:rPr lang="en-US" sz="40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endParaRPr lang="th-TH" sz="4000" b="1" dirty="0" smtClean="0">
              <a:solidFill>
                <a:schemeClr val="tx1"/>
              </a:solidFill>
              <a:latin typeface="TH SarabunPSK" pitchFamily="34" charset="-34"/>
              <a:cs typeface="TH SarabunPSK" pitchFamily="34" charset="-34"/>
            </a:endParaRPr>
          </a:p>
          <a:p>
            <a:endParaRPr lang="th-TH" dirty="0"/>
          </a:p>
        </p:txBody>
      </p:sp>
      <p:sp>
        <p:nvSpPr>
          <p:cNvPr id="4" name="ตัวยึด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FFFFFF"/>
                </a:solidFill>
              </a:rPr>
              <a:t>www.themegallery.com</a:t>
            </a:r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11833" y="260648"/>
            <a:ext cx="10593758" cy="457200"/>
          </a:xfrm>
        </p:spPr>
        <p:txBody>
          <a:bodyPr/>
          <a:lstStyle/>
          <a:p>
            <a:pPr algn="l"/>
            <a:r>
              <a:rPr lang="th-TH" sz="4800" dirty="0" smtClean="0">
                <a:solidFill>
                  <a:srgbClr val="FFFF00"/>
                </a:solidFill>
                <a:latin typeface="TH SarabunPSK" pitchFamily="34" charset="-34"/>
                <a:cs typeface="TH SarabunPSK" pitchFamily="34" charset="-34"/>
              </a:rPr>
              <a:t>ด้านการบริหารจัดการ</a:t>
            </a:r>
            <a:endParaRPr lang="th-TH" sz="4800" dirty="0">
              <a:solidFill>
                <a:srgbClr val="FFFF00"/>
              </a:solidFill>
            </a:endParaRPr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>
          <a:xfrm>
            <a:off x="395811" y="1219200"/>
            <a:ext cx="11161239" cy="5181600"/>
          </a:xfrm>
        </p:spPr>
        <p:txBody>
          <a:bodyPr/>
          <a:lstStyle/>
          <a:p>
            <a:r>
              <a:rPr lang="th-TH" sz="4400" b="1" dirty="0" smtClean="0">
                <a:solidFill>
                  <a:schemeClr val="tx1"/>
                </a:solidFill>
                <a:ea typeface="Calibri"/>
                <a:cs typeface="TH SarabunPSK"/>
              </a:rPr>
              <a:t> </a:t>
            </a:r>
            <a:r>
              <a:rPr lang="th-TH" sz="4000" b="1" dirty="0" smtClean="0">
                <a:solidFill>
                  <a:schemeClr val="tx1"/>
                </a:solidFill>
                <a:ea typeface="Calibri"/>
                <a:cs typeface="TH SarabunPSK"/>
              </a:rPr>
              <a:t>ขาดงบประมาณในการขับเคลื่อนการดำเนินงาน (</a:t>
            </a:r>
            <a:r>
              <a:rPr lang="th-TH" sz="4000" b="1" dirty="0" err="1" smtClean="0">
                <a:solidFill>
                  <a:schemeClr val="tx1"/>
                </a:solidFill>
                <a:ea typeface="Calibri"/>
                <a:cs typeface="TH SarabunPSK"/>
              </a:rPr>
              <a:t>สคร.</a:t>
            </a:r>
            <a:r>
              <a:rPr lang="th-TH" sz="4000" b="1" dirty="0" smtClean="0">
                <a:solidFill>
                  <a:schemeClr val="tx1"/>
                </a:solidFill>
                <a:ea typeface="Calibri"/>
                <a:cs typeface="TH SarabunPSK"/>
              </a:rPr>
              <a:t>) เช่น</a:t>
            </a:r>
          </a:p>
          <a:p>
            <a:pPr>
              <a:buNone/>
            </a:pPr>
            <a:r>
              <a:rPr lang="th-TH" sz="4000" b="1" dirty="0" smtClean="0">
                <a:solidFill>
                  <a:schemeClr val="tx1"/>
                </a:solidFill>
                <a:ea typeface="Calibri"/>
                <a:cs typeface="TH SarabunPSK"/>
              </a:rPr>
              <a:t>    การถ่ายทอดแนวทาง และการชี้แจงนโยบาย</a:t>
            </a:r>
          </a:p>
          <a:p>
            <a:r>
              <a:rPr lang="th-TH" sz="4000" b="1" dirty="0" smtClean="0">
                <a:solidFill>
                  <a:schemeClr val="tx1"/>
                </a:solidFill>
                <a:ea typeface="Calibri"/>
                <a:cs typeface="TH SarabunPSK"/>
              </a:rPr>
              <a:t>  </a:t>
            </a:r>
            <a:r>
              <a:rPr lang="th-TH" sz="4000" b="1" dirty="0" smtClean="0">
                <a:solidFill>
                  <a:schemeClr val="tx1"/>
                </a:solidFill>
                <a:latin typeface="TH SarabunPSK" pitchFamily="34" charset="-34"/>
                <a:ea typeface="Calibri"/>
                <a:cs typeface="TH SarabunPSK" pitchFamily="34" charset="-34"/>
              </a:rPr>
              <a:t>จัดระบบการลงพื้นที่ติดตามประเมินผล เช่น มีคณะกรรมการ   </a:t>
            </a:r>
          </a:p>
          <a:p>
            <a:pPr>
              <a:buNone/>
            </a:pPr>
            <a:r>
              <a:rPr lang="th-TH" sz="4000" b="1" dirty="0" smtClean="0">
                <a:solidFill>
                  <a:schemeClr val="tx1"/>
                </a:solidFill>
                <a:latin typeface="TH SarabunPSK" pitchFamily="34" charset="-34"/>
                <a:ea typeface="Calibri"/>
                <a:cs typeface="TH SarabunPSK" pitchFamily="34" charset="-34"/>
              </a:rPr>
              <a:t>     ประเมินผล </a:t>
            </a:r>
            <a:r>
              <a:rPr lang="en-US" sz="4000" b="1" dirty="0" smtClean="0">
                <a:solidFill>
                  <a:schemeClr val="tx1"/>
                </a:solidFill>
                <a:latin typeface="TH SarabunPSK" pitchFamily="34" charset="-34"/>
                <a:ea typeface="Calibri"/>
                <a:cs typeface="TH SarabunPSK" pitchFamily="34" charset="-34"/>
              </a:rPr>
              <a:t>4 </a:t>
            </a:r>
            <a:r>
              <a:rPr lang="th-TH" sz="4000" b="1" dirty="0" smtClean="0">
                <a:solidFill>
                  <a:schemeClr val="tx1"/>
                </a:solidFill>
                <a:latin typeface="TH SarabunPSK" pitchFamily="34" charset="-34"/>
                <a:ea typeface="Calibri"/>
                <a:cs typeface="TH SarabunPSK" pitchFamily="34" charset="-34"/>
              </a:rPr>
              <a:t>ภาค กำหนดช่วงเวลา และพื้นที่ที่จะประเมินอย่างไร</a:t>
            </a:r>
          </a:p>
          <a:p>
            <a:r>
              <a:rPr lang="th-TH" sz="4000" b="1" dirty="0" smtClean="0">
                <a:solidFill>
                  <a:schemeClr val="tx1"/>
                </a:solidFill>
                <a:latin typeface="TH SarabunPSK" pitchFamily="34" charset="-34"/>
                <a:ea typeface="Calibri"/>
                <a:cs typeface="TH SarabunPSK" pitchFamily="34" charset="-34"/>
              </a:rPr>
              <a:t>  จัดการพัฒนาศักยภาพกรรมการประเมินผล และพัฒนาแบบประเมิน</a:t>
            </a:r>
          </a:p>
          <a:p>
            <a:pPr marL="0" indent="0">
              <a:buNone/>
            </a:pPr>
            <a:r>
              <a:rPr lang="th-TH" sz="4000" b="1" dirty="0">
                <a:solidFill>
                  <a:schemeClr val="tx1"/>
                </a:solidFill>
                <a:latin typeface="TH SarabunPSK" pitchFamily="34" charset="-34"/>
                <a:ea typeface="Calibri"/>
                <a:cs typeface="TH SarabunPSK" pitchFamily="34" charset="-34"/>
              </a:rPr>
              <a:t> </a:t>
            </a:r>
            <a:r>
              <a:rPr lang="th-TH" sz="4000" b="1" dirty="0" smtClean="0">
                <a:solidFill>
                  <a:schemeClr val="tx1"/>
                </a:solidFill>
                <a:latin typeface="TH SarabunPSK" pitchFamily="34" charset="-34"/>
                <a:ea typeface="Calibri"/>
                <a:cs typeface="TH SarabunPSK" pitchFamily="34" charset="-34"/>
              </a:rPr>
              <a:t>    กลาง และหางบประมาณสนับสนุน  </a:t>
            </a:r>
            <a:endParaRPr lang="th-TH" sz="4000" b="1" dirty="0" smtClean="0">
              <a:solidFill>
                <a:schemeClr val="tx1"/>
              </a:solidFill>
              <a:latin typeface="TH SarabunPSK" pitchFamily="34" charset="-34"/>
              <a:ea typeface="Calibri"/>
              <a:cs typeface="TH SarabunPSK" pitchFamily="34" charset="-34"/>
            </a:endParaRPr>
          </a:p>
          <a:p>
            <a:pPr marL="0" indent="0"/>
            <a:r>
              <a:rPr lang="th-TH" sz="4000" b="1" dirty="0" smtClean="0">
                <a:solidFill>
                  <a:schemeClr val="tx1"/>
                </a:solidFill>
                <a:latin typeface="TH SarabunPSK" pitchFamily="34" charset="-34"/>
                <a:ea typeface="Calibri"/>
                <a:cs typeface="TH SarabunPSK" pitchFamily="34" charset="-34"/>
              </a:rPr>
              <a:t> </a:t>
            </a:r>
            <a:r>
              <a:rPr lang="th-TH" sz="4000" b="1" dirty="0" smtClean="0">
                <a:solidFill>
                  <a:schemeClr val="tx1"/>
                </a:solidFill>
                <a:latin typeface="TH SarabunPSK" pitchFamily="34" charset="-34"/>
                <a:ea typeface="Calibri"/>
                <a:cs typeface="TH SarabunPSK" pitchFamily="34" charset="-34"/>
              </a:rPr>
              <a:t> เสนอให้</a:t>
            </a:r>
            <a:r>
              <a:rPr lang="th-TH" sz="4000" b="1" dirty="0" smtClean="0">
                <a:solidFill>
                  <a:schemeClr val="tx1"/>
                </a:solidFill>
                <a:latin typeface="TH SarabunPSK" pitchFamily="34" charset="-34"/>
                <a:ea typeface="Calibri"/>
                <a:cs typeface="TH SarabunPSK" pitchFamily="34" charset="-34"/>
              </a:rPr>
              <a:t>การส่งผลงานผ่าน </a:t>
            </a:r>
            <a:r>
              <a:rPr lang="th-TH" sz="4000" b="1" dirty="0" err="1" smtClean="0">
                <a:solidFill>
                  <a:schemeClr val="tx1"/>
                </a:solidFill>
                <a:latin typeface="TH SarabunPSK" pitchFamily="34" charset="-34"/>
                <a:ea typeface="Calibri"/>
                <a:cs typeface="TH SarabunPSK" pitchFamily="34" charset="-34"/>
              </a:rPr>
              <a:t>ศปถ.</a:t>
            </a:r>
            <a:r>
              <a:rPr lang="th-TH" sz="4000" b="1" dirty="0" smtClean="0">
                <a:solidFill>
                  <a:schemeClr val="tx1"/>
                </a:solidFill>
                <a:latin typeface="TH SarabunPSK" pitchFamily="34" charset="-34"/>
                <a:ea typeface="Calibri"/>
                <a:cs typeface="TH SarabunPSK" pitchFamily="34" charset="-34"/>
              </a:rPr>
              <a:t>จังหวัด มาสู่ส่วนกลาง </a:t>
            </a:r>
            <a:r>
              <a:rPr lang="th-TH" sz="4000" b="1" dirty="0" err="1" smtClean="0">
                <a:solidFill>
                  <a:schemeClr val="tx1"/>
                </a:solidFill>
                <a:latin typeface="TH SarabunPSK" pitchFamily="34" charset="-34"/>
                <a:ea typeface="Calibri"/>
                <a:cs typeface="TH SarabunPSK" pitchFamily="34" charset="-34"/>
              </a:rPr>
              <a:t>ศป</a:t>
            </a:r>
            <a:r>
              <a:rPr lang="th-TH" sz="4000" b="1" dirty="0" smtClean="0">
                <a:solidFill>
                  <a:schemeClr val="tx1"/>
                </a:solidFill>
                <a:latin typeface="TH SarabunPSK" pitchFamily="34" charset="-34"/>
                <a:ea typeface="Calibri"/>
                <a:cs typeface="TH SarabunPSK" pitchFamily="34" charset="-34"/>
              </a:rPr>
              <a:t>ถ.กลาง </a:t>
            </a:r>
          </a:p>
          <a:p>
            <a:pPr marL="0" indent="0">
              <a:buNone/>
            </a:pPr>
            <a:r>
              <a:rPr lang="th-TH" sz="4000" b="1" dirty="0" smtClean="0">
                <a:solidFill>
                  <a:schemeClr val="tx1"/>
                </a:solidFill>
                <a:latin typeface="TH SarabunPSK" pitchFamily="34" charset="-34"/>
                <a:ea typeface="Calibri"/>
                <a:cs typeface="TH SarabunPSK" pitchFamily="34" charset="-34"/>
              </a:rPr>
              <a:t>   </a:t>
            </a:r>
            <a:endParaRPr lang="th-TH" sz="4000" b="1" dirty="0" smtClean="0">
              <a:solidFill>
                <a:schemeClr val="tx1"/>
              </a:solidFill>
              <a:latin typeface="TH SarabunPSK" pitchFamily="34" charset="-34"/>
              <a:ea typeface="Calibri"/>
              <a:cs typeface="TH SarabunPSK" pitchFamily="34" charset="-34"/>
            </a:endParaRPr>
          </a:p>
          <a:p>
            <a:pPr>
              <a:buNone/>
            </a:pPr>
            <a:r>
              <a:rPr lang="th-TH" sz="4400" b="1" dirty="0" smtClean="0">
                <a:solidFill>
                  <a:schemeClr val="tx1"/>
                </a:solidFill>
                <a:ea typeface="Calibri"/>
                <a:cs typeface="TH SarabunPSK"/>
              </a:rPr>
              <a:t>    </a:t>
            </a:r>
          </a:p>
          <a:p>
            <a:pPr>
              <a:buNone/>
            </a:pPr>
            <a:endParaRPr lang="th-TH" sz="4400" b="1" dirty="0">
              <a:solidFill>
                <a:schemeClr val="tx1"/>
              </a:solidFill>
            </a:endParaRPr>
          </a:p>
        </p:txBody>
      </p:sp>
      <p:sp>
        <p:nvSpPr>
          <p:cNvPr id="4" name="ตัวยึด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FFFFFF"/>
                </a:solidFill>
              </a:rPr>
              <a:t>www.themegallery.com</a:t>
            </a:r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th-TH" sz="4400" dirty="0" smtClean="0">
                <a:solidFill>
                  <a:srgbClr val="FFFF00"/>
                </a:solidFill>
                <a:latin typeface="TH SarabunPSK" pitchFamily="34" charset="-34"/>
                <a:cs typeface="TH SarabunPSK" pitchFamily="34" charset="-34"/>
              </a:rPr>
              <a:t>วาระการประชุม</a:t>
            </a:r>
            <a:endParaRPr lang="th-TH" sz="4400" dirty="0">
              <a:solidFill>
                <a:srgbClr val="FFFF0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>
          <a:xfrm>
            <a:off x="693050" y="1219200"/>
            <a:ext cx="10593758" cy="5638800"/>
          </a:xfrm>
        </p:spPr>
        <p:txBody>
          <a:bodyPr/>
          <a:lstStyle/>
          <a:p>
            <a:pPr>
              <a:buNone/>
            </a:pPr>
            <a:r>
              <a:rPr lang="th-TH" sz="40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วาระที่ </a:t>
            </a:r>
            <a:r>
              <a:rPr lang="en-US" sz="40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1  </a:t>
            </a:r>
            <a:r>
              <a:rPr lang="th-TH" sz="40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การขับเคลื่อนการดำเนินงานป้องกันการบาดเจ็บทางถนน </a:t>
            </a:r>
          </a:p>
          <a:p>
            <a:pPr>
              <a:buNone/>
            </a:pPr>
            <a:r>
              <a:rPr lang="th-TH" sz="40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             และชี้แจ้งวัตถุประสงค์การประชุม</a:t>
            </a:r>
          </a:p>
          <a:p>
            <a:pPr>
              <a:buNone/>
            </a:pPr>
            <a:r>
              <a:rPr lang="th-TH" sz="40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วาระที่</a:t>
            </a:r>
            <a:r>
              <a:rPr lang="en-US" sz="40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 2  </a:t>
            </a:r>
            <a:r>
              <a:rPr lang="th-TH" sz="40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สรุปผลการดำเนินงานการป้องกันการบาดเจ็บทางถนน</a:t>
            </a:r>
          </a:p>
          <a:p>
            <a:pPr>
              <a:buNone/>
            </a:pPr>
            <a:r>
              <a:rPr lang="th-TH" sz="40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              ระดับอำเภอ ปี </a:t>
            </a:r>
            <a:r>
              <a:rPr lang="en-US" sz="40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2561 - 2562</a:t>
            </a:r>
          </a:p>
          <a:p>
            <a:pPr>
              <a:buNone/>
            </a:pPr>
            <a:r>
              <a:rPr lang="th-TH" sz="40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วาระที่</a:t>
            </a:r>
            <a:r>
              <a:rPr lang="en-US" sz="40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 3  </a:t>
            </a:r>
            <a:r>
              <a:rPr lang="th-TH" sz="40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จัดทำข้อเสนอการดำเนินงาน</a:t>
            </a:r>
          </a:p>
          <a:p>
            <a:pPr marL="1524000" indent="0"/>
            <a:r>
              <a:rPr lang="th-TH" sz="32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   ด้านนโยบาย</a:t>
            </a:r>
          </a:p>
          <a:p>
            <a:pPr marL="1524000" indent="0"/>
            <a:r>
              <a:rPr lang="th-TH" sz="32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   ด้านวิชาการ</a:t>
            </a:r>
          </a:p>
          <a:p>
            <a:pPr marL="1524000" indent="0"/>
            <a:r>
              <a:rPr lang="th-TH" sz="32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   ด้านการบริหารจัดการ</a:t>
            </a:r>
            <a:endParaRPr lang="th-TH" sz="3200" b="1" dirty="0">
              <a:solidFill>
                <a:schemeClr val="tx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4" name="ตัวยึด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FFFFFF"/>
                </a:solidFill>
              </a:rPr>
              <a:t>www.themegallery.com</a:t>
            </a:r>
            <a:endParaRPr lang="en-US">
              <a:solidFill>
                <a:srgbClr val="FFFFFF"/>
              </a:solidFill>
            </a:endParaRPr>
          </a:p>
        </p:txBody>
      </p:sp>
      <p:pic>
        <p:nvPicPr>
          <p:cNvPr id="5" name="Picture 1" descr="G:\3 DRTI 2560\เตรียมงานมอบรางวัล DHS-RTI\logo-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8697" y="5733260"/>
            <a:ext cx="2952328" cy="11247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395812" y="332656"/>
            <a:ext cx="10873208" cy="1296144"/>
          </a:xfrm>
        </p:spPr>
        <p:txBody>
          <a:bodyPr/>
          <a:lstStyle/>
          <a:p>
            <a:r>
              <a:rPr lang="th-TH" sz="5400" dirty="0" smtClean="0">
                <a:latin typeface="TH Sarabun New" pitchFamily="34" charset="-34"/>
                <a:cs typeface="TH Sarabun New" pitchFamily="34" charset="-34"/>
              </a:rPr>
              <a:t>สรุปบทเรียนจากการลงพื้นที่</a:t>
            </a:r>
            <a:br>
              <a:rPr lang="th-TH" sz="5400" dirty="0" smtClean="0">
                <a:latin typeface="TH Sarabun New" pitchFamily="34" charset="-34"/>
                <a:cs typeface="TH Sarabun New" pitchFamily="34" charset="-34"/>
              </a:rPr>
            </a:br>
            <a:endParaRPr lang="en-US" dirty="0">
              <a:solidFill>
                <a:srgbClr val="FFFF00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611836" y="1917702"/>
            <a:ext cx="10160601" cy="4940303"/>
            <a:chOff x="366" y="1087"/>
            <a:chExt cx="4926" cy="3112"/>
          </a:xfrm>
        </p:grpSpPr>
        <p:grpSp>
          <p:nvGrpSpPr>
            <p:cNvPr id="3" name="Group 4"/>
            <p:cNvGrpSpPr>
              <a:grpSpLocks/>
            </p:cNvGrpSpPr>
            <p:nvPr/>
          </p:nvGrpSpPr>
          <p:grpSpPr bwMode="auto">
            <a:xfrm>
              <a:off x="1488" y="1200"/>
              <a:ext cx="2784" cy="2757"/>
              <a:chOff x="1824" y="633"/>
              <a:chExt cx="2834" cy="2849"/>
            </a:xfrm>
          </p:grpSpPr>
          <p:sp>
            <p:nvSpPr>
              <p:cNvPr id="64517" name="Puzzle3"/>
              <p:cNvSpPr>
                <a:spLocks noEditPoints="1" noChangeArrowheads="1"/>
              </p:cNvSpPr>
              <p:nvPr/>
            </p:nvSpPr>
            <p:spPr bwMode="gray">
              <a:xfrm>
                <a:off x="3204" y="633"/>
                <a:ext cx="1114" cy="1514"/>
              </a:xfrm>
              <a:custGeom>
                <a:avLst/>
                <a:gdLst>
                  <a:gd name="T0" fmla="*/ 10391 w 21600"/>
                  <a:gd name="T1" fmla="*/ 15806 h 21600"/>
                  <a:gd name="T2" fmla="*/ 20551 w 21600"/>
                  <a:gd name="T3" fmla="*/ 21088 h 21600"/>
                  <a:gd name="T4" fmla="*/ 13180 w 21600"/>
                  <a:gd name="T5" fmla="*/ 13801 h 21600"/>
                  <a:gd name="T6" fmla="*/ 20551 w 21600"/>
                  <a:gd name="T7" fmla="*/ 7025 h 21600"/>
                  <a:gd name="T8" fmla="*/ 10500 w 21600"/>
                  <a:gd name="T9" fmla="*/ 52 h 21600"/>
                  <a:gd name="T10" fmla="*/ 692 w 21600"/>
                  <a:gd name="T11" fmla="*/ 6802 h 21600"/>
                  <a:gd name="T12" fmla="*/ 8064 w 21600"/>
                  <a:gd name="T13" fmla="*/ 13526 h 21600"/>
                  <a:gd name="T14" fmla="*/ 692 w 21600"/>
                  <a:gd name="T15" fmla="*/ 21088 h 21600"/>
                  <a:gd name="T16" fmla="*/ 2273 w 21600"/>
                  <a:gd name="T17" fmla="*/ 7719 h 21600"/>
                  <a:gd name="T18" fmla="*/ 19149 w 21600"/>
                  <a:gd name="T19" fmla="*/ 20237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T16" t="T17" r="T18" b="T19"/>
                <a:pathLst>
                  <a:path w="21600" h="21600">
                    <a:moveTo>
                      <a:pt x="6625" y="20892"/>
                    </a:moveTo>
                    <a:lnTo>
                      <a:pt x="7105" y="21023"/>
                    </a:lnTo>
                    <a:lnTo>
                      <a:pt x="7513" y="21088"/>
                    </a:lnTo>
                    <a:lnTo>
                      <a:pt x="7922" y="21115"/>
                    </a:lnTo>
                    <a:lnTo>
                      <a:pt x="8242" y="21115"/>
                    </a:lnTo>
                    <a:lnTo>
                      <a:pt x="8544" y="21062"/>
                    </a:lnTo>
                    <a:lnTo>
                      <a:pt x="8810" y="20997"/>
                    </a:lnTo>
                    <a:lnTo>
                      <a:pt x="9023" y="20892"/>
                    </a:lnTo>
                    <a:lnTo>
                      <a:pt x="9148" y="20761"/>
                    </a:lnTo>
                    <a:lnTo>
                      <a:pt x="9290" y="20616"/>
                    </a:lnTo>
                    <a:lnTo>
                      <a:pt x="9361" y="20459"/>
                    </a:lnTo>
                    <a:lnTo>
                      <a:pt x="9396" y="20289"/>
                    </a:lnTo>
                    <a:lnTo>
                      <a:pt x="9396" y="20092"/>
                    </a:lnTo>
                    <a:lnTo>
                      <a:pt x="9325" y="19909"/>
                    </a:lnTo>
                    <a:lnTo>
                      <a:pt x="9219" y="19738"/>
                    </a:lnTo>
                    <a:lnTo>
                      <a:pt x="9094" y="19555"/>
                    </a:lnTo>
                    <a:lnTo>
                      <a:pt x="8917" y="19384"/>
                    </a:lnTo>
                    <a:lnTo>
                      <a:pt x="8650" y="19162"/>
                    </a:lnTo>
                    <a:lnTo>
                      <a:pt x="8437" y="18900"/>
                    </a:lnTo>
                    <a:lnTo>
                      <a:pt x="8277" y="18624"/>
                    </a:lnTo>
                    <a:lnTo>
                      <a:pt x="8135" y="18349"/>
                    </a:lnTo>
                    <a:lnTo>
                      <a:pt x="8028" y="18048"/>
                    </a:lnTo>
                    <a:lnTo>
                      <a:pt x="7993" y="17746"/>
                    </a:lnTo>
                    <a:lnTo>
                      <a:pt x="7993" y="17471"/>
                    </a:lnTo>
                    <a:lnTo>
                      <a:pt x="8028" y="17169"/>
                    </a:lnTo>
                    <a:lnTo>
                      <a:pt x="8135" y="16920"/>
                    </a:lnTo>
                    <a:lnTo>
                      <a:pt x="8277" y="16671"/>
                    </a:lnTo>
                    <a:lnTo>
                      <a:pt x="8366" y="16540"/>
                    </a:lnTo>
                    <a:lnTo>
                      <a:pt x="8473" y="16409"/>
                    </a:lnTo>
                    <a:lnTo>
                      <a:pt x="8615" y="16317"/>
                    </a:lnTo>
                    <a:lnTo>
                      <a:pt x="8739" y="16213"/>
                    </a:lnTo>
                    <a:lnTo>
                      <a:pt x="8881" y="16134"/>
                    </a:lnTo>
                    <a:lnTo>
                      <a:pt x="9059" y="16055"/>
                    </a:lnTo>
                    <a:lnTo>
                      <a:pt x="9254" y="15990"/>
                    </a:lnTo>
                    <a:lnTo>
                      <a:pt x="9432" y="15911"/>
                    </a:lnTo>
                    <a:lnTo>
                      <a:pt x="9663" y="15885"/>
                    </a:lnTo>
                    <a:lnTo>
                      <a:pt x="9876" y="15833"/>
                    </a:lnTo>
                    <a:lnTo>
                      <a:pt x="10142" y="15806"/>
                    </a:lnTo>
                    <a:lnTo>
                      <a:pt x="10391" y="15806"/>
                    </a:lnTo>
                    <a:lnTo>
                      <a:pt x="10728" y="15806"/>
                    </a:lnTo>
                    <a:lnTo>
                      <a:pt x="10995" y="15806"/>
                    </a:lnTo>
                    <a:lnTo>
                      <a:pt x="11279" y="15833"/>
                    </a:lnTo>
                    <a:lnTo>
                      <a:pt x="11546" y="15885"/>
                    </a:lnTo>
                    <a:lnTo>
                      <a:pt x="11776" y="15937"/>
                    </a:lnTo>
                    <a:lnTo>
                      <a:pt x="12025" y="15990"/>
                    </a:lnTo>
                    <a:lnTo>
                      <a:pt x="12221" y="16055"/>
                    </a:lnTo>
                    <a:lnTo>
                      <a:pt x="12434" y="16134"/>
                    </a:lnTo>
                    <a:lnTo>
                      <a:pt x="12611" y="16213"/>
                    </a:lnTo>
                    <a:lnTo>
                      <a:pt x="12771" y="16317"/>
                    </a:lnTo>
                    <a:lnTo>
                      <a:pt x="12913" y="16409"/>
                    </a:lnTo>
                    <a:lnTo>
                      <a:pt x="13038" y="16514"/>
                    </a:lnTo>
                    <a:lnTo>
                      <a:pt x="13251" y="16737"/>
                    </a:lnTo>
                    <a:lnTo>
                      <a:pt x="13428" y="16986"/>
                    </a:lnTo>
                    <a:lnTo>
                      <a:pt x="13517" y="17248"/>
                    </a:lnTo>
                    <a:lnTo>
                      <a:pt x="13588" y="17523"/>
                    </a:lnTo>
                    <a:lnTo>
                      <a:pt x="13588" y="17799"/>
                    </a:lnTo>
                    <a:lnTo>
                      <a:pt x="13517" y="18074"/>
                    </a:lnTo>
                    <a:lnTo>
                      <a:pt x="13428" y="18323"/>
                    </a:lnTo>
                    <a:lnTo>
                      <a:pt x="13286" y="18572"/>
                    </a:lnTo>
                    <a:lnTo>
                      <a:pt x="13109" y="18808"/>
                    </a:lnTo>
                    <a:lnTo>
                      <a:pt x="12878" y="19031"/>
                    </a:lnTo>
                    <a:lnTo>
                      <a:pt x="12434" y="19411"/>
                    </a:lnTo>
                    <a:lnTo>
                      <a:pt x="12132" y="19738"/>
                    </a:lnTo>
                    <a:lnTo>
                      <a:pt x="12025" y="19856"/>
                    </a:lnTo>
                    <a:lnTo>
                      <a:pt x="11919" y="20014"/>
                    </a:lnTo>
                    <a:lnTo>
                      <a:pt x="11883" y="20132"/>
                    </a:lnTo>
                    <a:lnTo>
                      <a:pt x="11883" y="20263"/>
                    </a:lnTo>
                    <a:lnTo>
                      <a:pt x="11883" y="20394"/>
                    </a:lnTo>
                    <a:lnTo>
                      <a:pt x="11954" y="20485"/>
                    </a:lnTo>
                    <a:lnTo>
                      <a:pt x="12061" y="20590"/>
                    </a:lnTo>
                    <a:lnTo>
                      <a:pt x="12185" y="20695"/>
                    </a:lnTo>
                    <a:lnTo>
                      <a:pt x="12327" y="20787"/>
                    </a:lnTo>
                    <a:lnTo>
                      <a:pt x="12540" y="20892"/>
                    </a:lnTo>
                    <a:lnTo>
                      <a:pt x="12771" y="20997"/>
                    </a:lnTo>
                    <a:lnTo>
                      <a:pt x="13073" y="21088"/>
                    </a:lnTo>
                    <a:lnTo>
                      <a:pt x="13428" y="21193"/>
                    </a:lnTo>
                    <a:lnTo>
                      <a:pt x="13873" y="21298"/>
                    </a:lnTo>
                    <a:lnTo>
                      <a:pt x="14317" y="21390"/>
                    </a:lnTo>
                    <a:lnTo>
                      <a:pt x="14778" y="21468"/>
                    </a:lnTo>
                    <a:lnTo>
                      <a:pt x="15294" y="21547"/>
                    </a:lnTo>
                    <a:lnTo>
                      <a:pt x="15809" y="21600"/>
                    </a:lnTo>
                    <a:lnTo>
                      <a:pt x="16359" y="21652"/>
                    </a:lnTo>
                    <a:lnTo>
                      <a:pt x="16875" y="21678"/>
                    </a:lnTo>
                    <a:lnTo>
                      <a:pt x="17407" y="21678"/>
                    </a:lnTo>
                    <a:lnTo>
                      <a:pt x="17958" y="21678"/>
                    </a:lnTo>
                    <a:lnTo>
                      <a:pt x="18473" y="21652"/>
                    </a:lnTo>
                    <a:lnTo>
                      <a:pt x="18953" y="21573"/>
                    </a:lnTo>
                    <a:lnTo>
                      <a:pt x="19397" y="21495"/>
                    </a:lnTo>
                    <a:lnTo>
                      <a:pt x="19841" y="21390"/>
                    </a:lnTo>
                    <a:lnTo>
                      <a:pt x="20214" y="21272"/>
                    </a:lnTo>
                    <a:lnTo>
                      <a:pt x="20551" y="21088"/>
                    </a:lnTo>
                    <a:lnTo>
                      <a:pt x="20480" y="20787"/>
                    </a:lnTo>
                    <a:lnTo>
                      <a:pt x="20409" y="20485"/>
                    </a:lnTo>
                    <a:lnTo>
                      <a:pt x="20356" y="20158"/>
                    </a:lnTo>
                    <a:lnTo>
                      <a:pt x="20356" y="19804"/>
                    </a:lnTo>
                    <a:lnTo>
                      <a:pt x="20321" y="19083"/>
                    </a:lnTo>
                    <a:lnTo>
                      <a:pt x="20356" y="18349"/>
                    </a:lnTo>
                    <a:lnTo>
                      <a:pt x="20409" y="17641"/>
                    </a:lnTo>
                    <a:lnTo>
                      <a:pt x="20480" y="17012"/>
                    </a:lnTo>
                    <a:lnTo>
                      <a:pt x="20551" y="16488"/>
                    </a:lnTo>
                    <a:lnTo>
                      <a:pt x="20551" y="16055"/>
                    </a:lnTo>
                    <a:lnTo>
                      <a:pt x="20551" y="15911"/>
                    </a:lnTo>
                    <a:lnTo>
                      <a:pt x="20445" y="15754"/>
                    </a:lnTo>
                    <a:lnTo>
                      <a:pt x="20356" y="15610"/>
                    </a:lnTo>
                    <a:lnTo>
                      <a:pt x="20178" y="15452"/>
                    </a:lnTo>
                    <a:lnTo>
                      <a:pt x="20001" y="15334"/>
                    </a:lnTo>
                    <a:lnTo>
                      <a:pt x="19770" y="15230"/>
                    </a:lnTo>
                    <a:lnTo>
                      <a:pt x="19521" y="15125"/>
                    </a:lnTo>
                    <a:lnTo>
                      <a:pt x="19290" y="15059"/>
                    </a:lnTo>
                    <a:lnTo>
                      <a:pt x="19024" y="15007"/>
                    </a:lnTo>
                    <a:lnTo>
                      <a:pt x="18740" y="14954"/>
                    </a:lnTo>
                    <a:lnTo>
                      <a:pt x="18509" y="14954"/>
                    </a:lnTo>
                    <a:lnTo>
                      <a:pt x="18225" y="14954"/>
                    </a:lnTo>
                    <a:lnTo>
                      <a:pt x="17994" y="15007"/>
                    </a:lnTo>
                    <a:lnTo>
                      <a:pt x="17763" y="15085"/>
                    </a:lnTo>
                    <a:lnTo>
                      <a:pt x="17550" y="15177"/>
                    </a:lnTo>
                    <a:lnTo>
                      <a:pt x="17372" y="15308"/>
                    </a:lnTo>
                    <a:lnTo>
                      <a:pt x="17176" y="15426"/>
                    </a:lnTo>
                    <a:lnTo>
                      <a:pt x="16928" y="15557"/>
                    </a:lnTo>
                    <a:lnTo>
                      <a:pt x="16661" y="15636"/>
                    </a:lnTo>
                    <a:lnTo>
                      <a:pt x="16359" y="15688"/>
                    </a:lnTo>
                    <a:lnTo>
                      <a:pt x="16022" y="15715"/>
                    </a:lnTo>
                    <a:lnTo>
                      <a:pt x="15667" y="15688"/>
                    </a:lnTo>
                    <a:lnTo>
                      <a:pt x="15294" y="15662"/>
                    </a:lnTo>
                    <a:lnTo>
                      <a:pt x="14956" y="15583"/>
                    </a:lnTo>
                    <a:lnTo>
                      <a:pt x="14619" y="15479"/>
                    </a:lnTo>
                    <a:lnTo>
                      <a:pt x="14281" y="15334"/>
                    </a:lnTo>
                    <a:lnTo>
                      <a:pt x="13961" y="15177"/>
                    </a:lnTo>
                    <a:lnTo>
                      <a:pt x="13695" y="14981"/>
                    </a:lnTo>
                    <a:lnTo>
                      <a:pt x="13588" y="14850"/>
                    </a:lnTo>
                    <a:lnTo>
                      <a:pt x="13482" y="14732"/>
                    </a:lnTo>
                    <a:lnTo>
                      <a:pt x="13393" y="14600"/>
                    </a:lnTo>
                    <a:lnTo>
                      <a:pt x="13322" y="14456"/>
                    </a:lnTo>
                    <a:lnTo>
                      <a:pt x="13251" y="14299"/>
                    </a:lnTo>
                    <a:lnTo>
                      <a:pt x="13215" y="14155"/>
                    </a:lnTo>
                    <a:lnTo>
                      <a:pt x="13180" y="13971"/>
                    </a:lnTo>
                    <a:lnTo>
                      <a:pt x="13180" y="13801"/>
                    </a:lnTo>
                    <a:lnTo>
                      <a:pt x="13180" y="13591"/>
                    </a:lnTo>
                    <a:lnTo>
                      <a:pt x="13215" y="13395"/>
                    </a:lnTo>
                    <a:lnTo>
                      <a:pt x="13251" y="13198"/>
                    </a:lnTo>
                    <a:lnTo>
                      <a:pt x="13322" y="13015"/>
                    </a:lnTo>
                    <a:lnTo>
                      <a:pt x="13393" y="12870"/>
                    </a:lnTo>
                    <a:lnTo>
                      <a:pt x="13482" y="12713"/>
                    </a:lnTo>
                    <a:lnTo>
                      <a:pt x="13588" y="12569"/>
                    </a:lnTo>
                    <a:lnTo>
                      <a:pt x="13730" y="12438"/>
                    </a:lnTo>
                    <a:lnTo>
                      <a:pt x="13997" y="12215"/>
                    </a:lnTo>
                    <a:lnTo>
                      <a:pt x="14334" y="12005"/>
                    </a:lnTo>
                    <a:lnTo>
                      <a:pt x="14690" y="11861"/>
                    </a:lnTo>
                    <a:lnTo>
                      <a:pt x="15063" y="11756"/>
                    </a:lnTo>
                    <a:lnTo>
                      <a:pt x="15436" y="11678"/>
                    </a:lnTo>
                    <a:lnTo>
                      <a:pt x="15809" y="11638"/>
                    </a:lnTo>
                    <a:lnTo>
                      <a:pt x="16182" y="11638"/>
                    </a:lnTo>
                    <a:lnTo>
                      <a:pt x="16555" y="11678"/>
                    </a:lnTo>
                    <a:lnTo>
                      <a:pt x="16910" y="11730"/>
                    </a:lnTo>
                    <a:lnTo>
                      <a:pt x="17248" y="11835"/>
                    </a:lnTo>
                    <a:lnTo>
                      <a:pt x="17514" y="11966"/>
                    </a:lnTo>
                    <a:lnTo>
                      <a:pt x="17763" y="12110"/>
                    </a:lnTo>
                    <a:lnTo>
                      <a:pt x="17887" y="12215"/>
                    </a:lnTo>
                    <a:lnTo>
                      <a:pt x="18065" y="12307"/>
                    </a:lnTo>
                    <a:lnTo>
                      <a:pt x="18260" y="12412"/>
                    </a:lnTo>
                    <a:lnTo>
                      <a:pt x="18438" y="12464"/>
                    </a:lnTo>
                    <a:lnTo>
                      <a:pt x="18669" y="12543"/>
                    </a:lnTo>
                    <a:lnTo>
                      <a:pt x="18882" y="12569"/>
                    </a:lnTo>
                    <a:lnTo>
                      <a:pt x="19113" y="12595"/>
                    </a:lnTo>
                    <a:lnTo>
                      <a:pt x="19361" y="12608"/>
                    </a:lnTo>
                    <a:lnTo>
                      <a:pt x="19592" y="12608"/>
                    </a:lnTo>
                    <a:lnTo>
                      <a:pt x="19841" y="12595"/>
                    </a:lnTo>
                    <a:lnTo>
                      <a:pt x="20072" y="12543"/>
                    </a:lnTo>
                    <a:lnTo>
                      <a:pt x="20321" y="12490"/>
                    </a:lnTo>
                    <a:lnTo>
                      <a:pt x="20551" y="12438"/>
                    </a:lnTo>
                    <a:lnTo>
                      <a:pt x="20800" y="12333"/>
                    </a:lnTo>
                    <a:lnTo>
                      <a:pt x="20996" y="12241"/>
                    </a:lnTo>
                    <a:lnTo>
                      <a:pt x="21244" y="12110"/>
                    </a:lnTo>
                    <a:lnTo>
                      <a:pt x="21298" y="12032"/>
                    </a:lnTo>
                    <a:lnTo>
                      <a:pt x="21404" y="11966"/>
                    </a:lnTo>
                    <a:lnTo>
                      <a:pt x="21475" y="11861"/>
                    </a:lnTo>
                    <a:lnTo>
                      <a:pt x="21511" y="11730"/>
                    </a:lnTo>
                    <a:lnTo>
                      <a:pt x="21617" y="11481"/>
                    </a:lnTo>
                    <a:lnTo>
                      <a:pt x="21653" y="11180"/>
                    </a:lnTo>
                    <a:lnTo>
                      <a:pt x="21653" y="10826"/>
                    </a:lnTo>
                    <a:lnTo>
                      <a:pt x="21653" y="10472"/>
                    </a:lnTo>
                    <a:lnTo>
                      <a:pt x="21582" y="10092"/>
                    </a:lnTo>
                    <a:lnTo>
                      <a:pt x="21511" y="9725"/>
                    </a:lnTo>
                    <a:lnTo>
                      <a:pt x="21298" y="8912"/>
                    </a:lnTo>
                    <a:lnTo>
                      <a:pt x="21067" y="8191"/>
                    </a:lnTo>
                    <a:lnTo>
                      <a:pt x="20800" y="7536"/>
                    </a:lnTo>
                    <a:lnTo>
                      <a:pt x="20551" y="7025"/>
                    </a:lnTo>
                    <a:lnTo>
                      <a:pt x="20001" y="7103"/>
                    </a:lnTo>
                    <a:lnTo>
                      <a:pt x="19432" y="7156"/>
                    </a:lnTo>
                    <a:lnTo>
                      <a:pt x="18846" y="7208"/>
                    </a:lnTo>
                    <a:lnTo>
                      <a:pt x="18225" y="7208"/>
                    </a:lnTo>
                    <a:lnTo>
                      <a:pt x="17656" y="7208"/>
                    </a:lnTo>
                    <a:lnTo>
                      <a:pt x="17070" y="7182"/>
                    </a:lnTo>
                    <a:lnTo>
                      <a:pt x="16484" y="7156"/>
                    </a:lnTo>
                    <a:lnTo>
                      <a:pt x="15986" y="7103"/>
                    </a:lnTo>
                    <a:lnTo>
                      <a:pt x="14992" y="6999"/>
                    </a:lnTo>
                    <a:lnTo>
                      <a:pt x="14210" y="6907"/>
                    </a:lnTo>
                    <a:lnTo>
                      <a:pt x="13695" y="6828"/>
                    </a:lnTo>
                    <a:lnTo>
                      <a:pt x="13517" y="6802"/>
                    </a:lnTo>
                    <a:lnTo>
                      <a:pt x="13073" y="6645"/>
                    </a:lnTo>
                    <a:lnTo>
                      <a:pt x="12700" y="6474"/>
                    </a:lnTo>
                    <a:lnTo>
                      <a:pt x="12363" y="6304"/>
                    </a:lnTo>
                    <a:lnTo>
                      <a:pt x="12132" y="6094"/>
                    </a:lnTo>
                    <a:lnTo>
                      <a:pt x="11919" y="5871"/>
                    </a:lnTo>
                    <a:lnTo>
                      <a:pt x="11776" y="5649"/>
                    </a:lnTo>
                    <a:lnTo>
                      <a:pt x="11688" y="5413"/>
                    </a:lnTo>
                    <a:lnTo>
                      <a:pt x="11617" y="5190"/>
                    </a:lnTo>
                    <a:lnTo>
                      <a:pt x="11617" y="4941"/>
                    </a:lnTo>
                    <a:lnTo>
                      <a:pt x="11652" y="4718"/>
                    </a:lnTo>
                    <a:lnTo>
                      <a:pt x="11723" y="4482"/>
                    </a:lnTo>
                    <a:lnTo>
                      <a:pt x="11812" y="4285"/>
                    </a:lnTo>
                    <a:lnTo>
                      <a:pt x="11919" y="4089"/>
                    </a:lnTo>
                    <a:lnTo>
                      <a:pt x="12096" y="3905"/>
                    </a:lnTo>
                    <a:lnTo>
                      <a:pt x="12292" y="3735"/>
                    </a:lnTo>
                    <a:lnTo>
                      <a:pt x="12505" y="3604"/>
                    </a:lnTo>
                    <a:lnTo>
                      <a:pt x="12700" y="3460"/>
                    </a:lnTo>
                    <a:lnTo>
                      <a:pt x="12878" y="3250"/>
                    </a:lnTo>
                    <a:lnTo>
                      <a:pt x="13038" y="3027"/>
                    </a:lnTo>
                    <a:lnTo>
                      <a:pt x="13180" y="2752"/>
                    </a:lnTo>
                    <a:lnTo>
                      <a:pt x="13286" y="2477"/>
                    </a:lnTo>
                    <a:lnTo>
                      <a:pt x="13322" y="2175"/>
                    </a:lnTo>
                    <a:lnTo>
                      <a:pt x="13357" y="1874"/>
                    </a:lnTo>
                    <a:lnTo>
                      <a:pt x="13286" y="1572"/>
                    </a:lnTo>
                    <a:lnTo>
                      <a:pt x="13180" y="1271"/>
                    </a:lnTo>
                    <a:lnTo>
                      <a:pt x="13038" y="983"/>
                    </a:lnTo>
                    <a:lnTo>
                      <a:pt x="12949" y="865"/>
                    </a:lnTo>
                    <a:lnTo>
                      <a:pt x="12807" y="733"/>
                    </a:lnTo>
                    <a:lnTo>
                      <a:pt x="12665" y="616"/>
                    </a:lnTo>
                    <a:lnTo>
                      <a:pt x="12505" y="511"/>
                    </a:lnTo>
                    <a:lnTo>
                      <a:pt x="12327" y="406"/>
                    </a:lnTo>
                    <a:lnTo>
                      <a:pt x="12132" y="314"/>
                    </a:lnTo>
                    <a:lnTo>
                      <a:pt x="11883" y="235"/>
                    </a:lnTo>
                    <a:lnTo>
                      <a:pt x="11652" y="183"/>
                    </a:lnTo>
                    <a:lnTo>
                      <a:pt x="11368" y="104"/>
                    </a:lnTo>
                    <a:lnTo>
                      <a:pt x="11101" y="78"/>
                    </a:lnTo>
                    <a:lnTo>
                      <a:pt x="10800" y="52"/>
                    </a:lnTo>
                    <a:lnTo>
                      <a:pt x="10444" y="52"/>
                    </a:lnTo>
                    <a:lnTo>
                      <a:pt x="10142" y="52"/>
                    </a:lnTo>
                    <a:lnTo>
                      <a:pt x="9840" y="78"/>
                    </a:lnTo>
                    <a:lnTo>
                      <a:pt x="9574" y="104"/>
                    </a:lnTo>
                    <a:lnTo>
                      <a:pt x="9325" y="157"/>
                    </a:lnTo>
                    <a:lnTo>
                      <a:pt x="9094" y="209"/>
                    </a:lnTo>
                    <a:lnTo>
                      <a:pt x="8846" y="262"/>
                    </a:lnTo>
                    <a:lnTo>
                      <a:pt x="8650" y="340"/>
                    </a:lnTo>
                    <a:lnTo>
                      <a:pt x="8437" y="432"/>
                    </a:lnTo>
                    <a:lnTo>
                      <a:pt x="8277" y="511"/>
                    </a:lnTo>
                    <a:lnTo>
                      <a:pt x="8100" y="616"/>
                    </a:lnTo>
                    <a:lnTo>
                      <a:pt x="7957" y="707"/>
                    </a:lnTo>
                    <a:lnTo>
                      <a:pt x="7833" y="838"/>
                    </a:lnTo>
                    <a:lnTo>
                      <a:pt x="7620" y="1061"/>
                    </a:lnTo>
                    <a:lnTo>
                      <a:pt x="7442" y="1336"/>
                    </a:lnTo>
                    <a:lnTo>
                      <a:pt x="7353" y="1599"/>
                    </a:lnTo>
                    <a:lnTo>
                      <a:pt x="7318" y="1900"/>
                    </a:lnTo>
                    <a:lnTo>
                      <a:pt x="7318" y="2175"/>
                    </a:lnTo>
                    <a:lnTo>
                      <a:pt x="7353" y="2450"/>
                    </a:lnTo>
                    <a:lnTo>
                      <a:pt x="7442" y="2726"/>
                    </a:lnTo>
                    <a:lnTo>
                      <a:pt x="7620" y="2975"/>
                    </a:lnTo>
                    <a:lnTo>
                      <a:pt x="7833" y="3198"/>
                    </a:lnTo>
                    <a:lnTo>
                      <a:pt x="8064" y="3433"/>
                    </a:lnTo>
                    <a:lnTo>
                      <a:pt x="8295" y="3630"/>
                    </a:lnTo>
                    <a:lnTo>
                      <a:pt x="8508" y="3853"/>
                    </a:lnTo>
                    <a:lnTo>
                      <a:pt x="8686" y="4089"/>
                    </a:lnTo>
                    <a:lnTo>
                      <a:pt x="8775" y="4312"/>
                    </a:lnTo>
                    <a:lnTo>
                      <a:pt x="8846" y="4561"/>
                    </a:lnTo>
                    <a:lnTo>
                      <a:pt x="8846" y="4810"/>
                    </a:lnTo>
                    <a:lnTo>
                      <a:pt x="8810" y="5059"/>
                    </a:lnTo>
                    <a:lnTo>
                      <a:pt x="8721" y="5295"/>
                    </a:lnTo>
                    <a:lnTo>
                      <a:pt x="8579" y="5544"/>
                    </a:lnTo>
                    <a:lnTo>
                      <a:pt x="8366" y="5766"/>
                    </a:lnTo>
                    <a:lnTo>
                      <a:pt x="8135" y="5976"/>
                    </a:lnTo>
                    <a:lnTo>
                      <a:pt x="7833" y="6199"/>
                    </a:lnTo>
                    <a:lnTo>
                      <a:pt x="7478" y="6369"/>
                    </a:lnTo>
                    <a:lnTo>
                      <a:pt x="7069" y="6527"/>
                    </a:lnTo>
                    <a:lnTo>
                      <a:pt x="6590" y="6671"/>
                    </a:lnTo>
                    <a:lnTo>
                      <a:pt x="6092" y="6802"/>
                    </a:lnTo>
                    <a:lnTo>
                      <a:pt x="5684" y="6802"/>
                    </a:lnTo>
                    <a:lnTo>
                      <a:pt x="5133" y="6802"/>
                    </a:lnTo>
                    <a:lnTo>
                      <a:pt x="4547" y="6802"/>
                    </a:lnTo>
                    <a:lnTo>
                      <a:pt x="3872" y="6802"/>
                    </a:lnTo>
                    <a:lnTo>
                      <a:pt x="3144" y="6802"/>
                    </a:lnTo>
                    <a:lnTo>
                      <a:pt x="2362" y="6802"/>
                    </a:lnTo>
                    <a:lnTo>
                      <a:pt x="1545" y="6802"/>
                    </a:lnTo>
                    <a:lnTo>
                      <a:pt x="692" y="6802"/>
                    </a:lnTo>
                    <a:lnTo>
                      <a:pt x="586" y="7234"/>
                    </a:lnTo>
                    <a:lnTo>
                      <a:pt x="461" y="7837"/>
                    </a:lnTo>
                    <a:lnTo>
                      <a:pt x="355" y="8493"/>
                    </a:lnTo>
                    <a:lnTo>
                      <a:pt x="248" y="9187"/>
                    </a:lnTo>
                    <a:lnTo>
                      <a:pt x="142" y="9869"/>
                    </a:lnTo>
                    <a:lnTo>
                      <a:pt x="106" y="10498"/>
                    </a:lnTo>
                    <a:lnTo>
                      <a:pt x="106" y="10983"/>
                    </a:lnTo>
                    <a:lnTo>
                      <a:pt x="106" y="11311"/>
                    </a:lnTo>
                    <a:lnTo>
                      <a:pt x="213" y="11481"/>
                    </a:lnTo>
                    <a:lnTo>
                      <a:pt x="319" y="11651"/>
                    </a:lnTo>
                    <a:lnTo>
                      <a:pt x="497" y="11783"/>
                    </a:lnTo>
                    <a:lnTo>
                      <a:pt x="692" y="11914"/>
                    </a:lnTo>
                    <a:lnTo>
                      <a:pt x="941" y="12032"/>
                    </a:lnTo>
                    <a:lnTo>
                      <a:pt x="1207" y="12110"/>
                    </a:lnTo>
                    <a:lnTo>
                      <a:pt x="1509" y="12189"/>
                    </a:lnTo>
                    <a:lnTo>
                      <a:pt x="1794" y="12241"/>
                    </a:lnTo>
                    <a:lnTo>
                      <a:pt x="2131" y="12267"/>
                    </a:lnTo>
                    <a:lnTo>
                      <a:pt x="2433" y="12281"/>
                    </a:lnTo>
                    <a:lnTo>
                      <a:pt x="2735" y="12267"/>
                    </a:lnTo>
                    <a:lnTo>
                      <a:pt x="3055" y="12241"/>
                    </a:lnTo>
                    <a:lnTo>
                      <a:pt x="3357" y="12189"/>
                    </a:lnTo>
                    <a:lnTo>
                      <a:pt x="3623" y="12084"/>
                    </a:lnTo>
                    <a:lnTo>
                      <a:pt x="3872" y="11979"/>
                    </a:lnTo>
                    <a:lnTo>
                      <a:pt x="4103" y="11861"/>
                    </a:lnTo>
                    <a:lnTo>
                      <a:pt x="4316" y="11704"/>
                    </a:lnTo>
                    <a:lnTo>
                      <a:pt x="4582" y="11612"/>
                    </a:lnTo>
                    <a:lnTo>
                      <a:pt x="4849" y="11533"/>
                    </a:lnTo>
                    <a:lnTo>
                      <a:pt x="5169" y="11507"/>
                    </a:lnTo>
                    <a:lnTo>
                      <a:pt x="5506" y="11481"/>
                    </a:lnTo>
                    <a:lnTo>
                      <a:pt x="5808" y="11507"/>
                    </a:lnTo>
                    <a:lnTo>
                      <a:pt x="6146" y="11560"/>
                    </a:lnTo>
                    <a:lnTo>
                      <a:pt x="6501" y="11651"/>
                    </a:lnTo>
                    <a:lnTo>
                      <a:pt x="6803" y="11783"/>
                    </a:lnTo>
                    <a:lnTo>
                      <a:pt x="7105" y="11940"/>
                    </a:lnTo>
                    <a:lnTo>
                      <a:pt x="7353" y="12110"/>
                    </a:lnTo>
                    <a:lnTo>
                      <a:pt x="7584" y="12333"/>
                    </a:lnTo>
                    <a:lnTo>
                      <a:pt x="7798" y="12595"/>
                    </a:lnTo>
                    <a:lnTo>
                      <a:pt x="7922" y="12870"/>
                    </a:lnTo>
                    <a:lnTo>
                      <a:pt x="8028" y="13198"/>
                    </a:lnTo>
                    <a:lnTo>
                      <a:pt x="8064" y="13526"/>
                    </a:lnTo>
                    <a:lnTo>
                      <a:pt x="8028" y="13775"/>
                    </a:lnTo>
                    <a:lnTo>
                      <a:pt x="7922" y="13998"/>
                    </a:lnTo>
                    <a:lnTo>
                      <a:pt x="7798" y="14220"/>
                    </a:lnTo>
                    <a:lnTo>
                      <a:pt x="7584" y="14404"/>
                    </a:lnTo>
                    <a:lnTo>
                      <a:pt x="7353" y="14574"/>
                    </a:lnTo>
                    <a:lnTo>
                      <a:pt x="7105" y="14732"/>
                    </a:lnTo>
                    <a:lnTo>
                      <a:pt x="6803" y="14850"/>
                    </a:lnTo>
                    <a:lnTo>
                      <a:pt x="6501" y="14954"/>
                    </a:lnTo>
                    <a:lnTo>
                      <a:pt x="6146" y="15033"/>
                    </a:lnTo>
                    <a:lnTo>
                      <a:pt x="5808" y="15085"/>
                    </a:lnTo>
                    <a:lnTo>
                      <a:pt x="5506" y="15085"/>
                    </a:lnTo>
                    <a:lnTo>
                      <a:pt x="5169" y="15059"/>
                    </a:lnTo>
                    <a:lnTo>
                      <a:pt x="4849" y="15007"/>
                    </a:lnTo>
                    <a:lnTo>
                      <a:pt x="4582" y="14902"/>
                    </a:lnTo>
                    <a:lnTo>
                      <a:pt x="4316" y="14784"/>
                    </a:lnTo>
                    <a:lnTo>
                      <a:pt x="4103" y="14600"/>
                    </a:lnTo>
                    <a:lnTo>
                      <a:pt x="3907" y="14430"/>
                    </a:lnTo>
                    <a:lnTo>
                      <a:pt x="3659" y="14299"/>
                    </a:lnTo>
                    <a:lnTo>
                      <a:pt x="3428" y="14194"/>
                    </a:lnTo>
                    <a:lnTo>
                      <a:pt x="3179" y="14129"/>
                    </a:lnTo>
                    <a:lnTo>
                      <a:pt x="2913" y="14102"/>
                    </a:lnTo>
                    <a:lnTo>
                      <a:pt x="2646" y="14102"/>
                    </a:lnTo>
                    <a:lnTo>
                      <a:pt x="2362" y="14129"/>
                    </a:lnTo>
                    <a:lnTo>
                      <a:pt x="2096" y="14168"/>
                    </a:lnTo>
                    <a:lnTo>
                      <a:pt x="1811" y="14273"/>
                    </a:lnTo>
                    <a:lnTo>
                      <a:pt x="1545" y="14378"/>
                    </a:lnTo>
                    <a:lnTo>
                      <a:pt x="1314" y="14496"/>
                    </a:lnTo>
                    <a:lnTo>
                      <a:pt x="1065" y="14653"/>
                    </a:lnTo>
                    <a:lnTo>
                      <a:pt x="870" y="14797"/>
                    </a:lnTo>
                    <a:lnTo>
                      <a:pt x="657" y="14981"/>
                    </a:lnTo>
                    <a:lnTo>
                      <a:pt x="497" y="15177"/>
                    </a:lnTo>
                    <a:lnTo>
                      <a:pt x="390" y="15413"/>
                    </a:lnTo>
                    <a:lnTo>
                      <a:pt x="284" y="15636"/>
                    </a:lnTo>
                    <a:lnTo>
                      <a:pt x="248" y="15911"/>
                    </a:lnTo>
                    <a:lnTo>
                      <a:pt x="284" y="16239"/>
                    </a:lnTo>
                    <a:lnTo>
                      <a:pt x="319" y="16566"/>
                    </a:lnTo>
                    <a:lnTo>
                      <a:pt x="497" y="17340"/>
                    </a:lnTo>
                    <a:lnTo>
                      <a:pt x="692" y="18152"/>
                    </a:lnTo>
                    <a:lnTo>
                      <a:pt x="799" y="18559"/>
                    </a:lnTo>
                    <a:lnTo>
                      <a:pt x="905" y="18978"/>
                    </a:lnTo>
                    <a:lnTo>
                      <a:pt x="959" y="19384"/>
                    </a:lnTo>
                    <a:lnTo>
                      <a:pt x="994" y="19791"/>
                    </a:lnTo>
                    <a:lnTo>
                      <a:pt x="994" y="20132"/>
                    </a:lnTo>
                    <a:lnTo>
                      <a:pt x="959" y="20485"/>
                    </a:lnTo>
                    <a:lnTo>
                      <a:pt x="941" y="20669"/>
                    </a:lnTo>
                    <a:lnTo>
                      <a:pt x="870" y="20813"/>
                    </a:lnTo>
                    <a:lnTo>
                      <a:pt x="799" y="20970"/>
                    </a:lnTo>
                    <a:lnTo>
                      <a:pt x="692" y="21088"/>
                    </a:lnTo>
                    <a:lnTo>
                      <a:pt x="1474" y="20997"/>
                    </a:lnTo>
                    <a:lnTo>
                      <a:pt x="2291" y="20866"/>
                    </a:lnTo>
                    <a:lnTo>
                      <a:pt x="3108" y="20787"/>
                    </a:lnTo>
                    <a:lnTo>
                      <a:pt x="3907" y="20721"/>
                    </a:lnTo>
                    <a:lnTo>
                      <a:pt x="4653" y="20695"/>
                    </a:lnTo>
                    <a:lnTo>
                      <a:pt x="5364" y="20695"/>
                    </a:lnTo>
                    <a:lnTo>
                      <a:pt x="5701" y="20721"/>
                    </a:lnTo>
                    <a:lnTo>
                      <a:pt x="6057" y="20761"/>
                    </a:lnTo>
                    <a:lnTo>
                      <a:pt x="6323" y="20813"/>
                    </a:lnTo>
                    <a:lnTo>
                      <a:pt x="6625" y="20892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accent1">
                      <a:gamma/>
                      <a:shade val="63529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57150">
                <a:solidFill>
                  <a:srgbClr val="FFFFFF"/>
                </a:solidFill>
                <a:miter lim="800000"/>
                <a:headEnd/>
                <a:tailEnd/>
              </a:ln>
              <a:effectLst>
                <a:outerShdw dist="135003" dir="2471156" algn="ctr" rotWithShape="0">
                  <a:srgbClr val="000000">
                    <a:alpha val="50000"/>
                  </a:srgbClr>
                </a:outerShdw>
              </a:effectLst>
            </p:spPr>
            <p:txBody>
              <a:bodyPr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th-TH" sz="1800" smtClean="0">
                  <a:solidFill>
                    <a:srgbClr val="FFFFFF"/>
                  </a:solidFill>
                  <a:latin typeface="Verdana" pitchFamily="34" charset="0"/>
                </a:endParaRPr>
              </a:p>
            </p:txBody>
          </p:sp>
          <p:sp>
            <p:nvSpPr>
              <p:cNvPr id="64518" name="Puzzle2"/>
              <p:cNvSpPr>
                <a:spLocks noEditPoints="1" noChangeArrowheads="1"/>
              </p:cNvSpPr>
              <p:nvPr/>
            </p:nvSpPr>
            <p:spPr bwMode="gray">
              <a:xfrm>
                <a:off x="2880" y="1736"/>
                <a:ext cx="1778" cy="1379"/>
              </a:xfrm>
              <a:custGeom>
                <a:avLst/>
                <a:gdLst>
                  <a:gd name="T0" fmla="*/ 11 w 21600"/>
                  <a:gd name="T1" fmla="*/ 13386 h 21600"/>
                  <a:gd name="T2" fmla="*/ 4202 w 21600"/>
                  <a:gd name="T3" fmla="*/ 21161 h 21600"/>
                  <a:gd name="T4" fmla="*/ 10400 w 21600"/>
                  <a:gd name="T5" fmla="*/ 13909 h 21600"/>
                  <a:gd name="T6" fmla="*/ 16821 w 21600"/>
                  <a:gd name="T7" fmla="*/ 21190 h 21600"/>
                  <a:gd name="T8" fmla="*/ 21600 w 21600"/>
                  <a:gd name="T9" fmla="*/ 15083 h 21600"/>
                  <a:gd name="T10" fmla="*/ 16889 w 21600"/>
                  <a:gd name="T11" fmla="*/ 5739 h 21600"/>
                  <a:gd name="T12" fmla="*/ 10800 w 21600"/>
                  <a:gd name="T13" fmla="*/ 28 h 21600"/>
                  <a:gd name="T14" fmla="*/ 4202 w 21600"/>
                  <a:gd name="T15" fmla="*/ 5894 h 21600"/>
                  <a:gd name="T16" fmla="*/ 5388 w 21600"/>
                  <a:gd name="T17" fmla="*/ 6742 h 21600"/>
                  <a:gd name="T18" fmla="*/ 16177 w 21600"/>
                  <a:gd name="T19" fmla="*/ 20441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T16" t="T17" r="T18" b="T19"/>
                <a:pathLst>
                  <a:path w="21600" h="21600">
                    <a:moveTo>
                      <a:pt x="4247" y="12354"/>
                    </a:moveTo>
                    <a:lnTo>
                      <a:pt x="4134" y="12468"/>
                    </a:lnTo>
                    <a:lnTo>
                      <a:pt x="4010" y="12581"/>
                    </a:lnTo>
                    <a:lnTo>
                      <a:pt x="3897" y="12637"/>
                    </a:lnTo>
                    <a:lnTo>
                      <a:pt x="3773" y="12694"/>
                    </a:lnTo>
                    <a:lnTo>
                      <a:pt x="3637" y="12694"/>
                    </a:lnTo>
                    <a:lnTo>
                      <a:pt x="3524" y="12694"/>
                    </a:lnTo>
                    <a:lnTo>
                      <a:pt x="3400" y="12665"/>
                    </a:lnTo>
                    <a:lnTo>
                      <a:pt x="3287" y="12609"/>
                    </a:lnTo>
                    <a:lnTo>
                      <a:pt x="3027" y="12496"/>
                    </a:lnTo>
                    <a:lnTo>
                      <a:pt x="2790" y="12340"/>
                    </a:lnTo>
                    <a:lnTo>
                      <a:pt x="2530" y="12142"/>
                    </a:lnTo>
                    <a:lnTo>
                      <a:pt x="2293" y="11987"/>
                    </a:lnTo>
                    <a:lnTo>
                      <a:pt x="2033" y="11817"/>
                    </a:lnTo>
                    <a:lnTo>
                      <a:pt x="1773" y="11676"/>
                    </a:lnTo>
                    <a:lnTo>
                      <a:pt x="1638" y="11662"/>
                    </a:lnTo>
                    <a:lnTo>
                      <a:pt x="1513" y="11634"/>
                    </a:lnTo>
                    <a:lnTo>
                      <a:pt x="1378" y="11634"/>
                    </a:lnTo>
                    <a:lnTo>
                      <a:pt x="1253" y="11634"/>
                    </a:lnTo>
                    <a:lnTo>
                      <a:pt x="1118" y="11662"/>
                    </a:lnTo>
                    <a:lnTo>
                      <a:pt x="971" y="11732"/>
                    </a:lnTo>
                    <a:lnTo>
                      <a:pt x="835" y="11817"/>
                    </a:lnTo>
                    <a:lnTo>
                      <a:pt x="711" y="11959"/>
                    </a:lnTo>
                    <a:lnTo>
                      <a:pt x="553" y="12086"/>
                    </a:lnTo>
                    <a:lnTo>
                      <a:pt x="429" y="12284"/>
                    </a:lnTo>
                    <a:lnTo>
                      <a:pt x="271" y="12524"/>
                    </a:lnTo>
                    <a:lnTo>
                      <a:pt x="146" y="12793"/>
                    </a:lnTo>
                    <a:lnTo>
                      <a:pt x="79" y="12962"/>
                    </a:lnTo>
                    <a:lnTo>
                      <a:pt x="33" y="13146"/>
                    </a:lnTo>
                    <a:lnTo>
                      <a:pt x="11" y="13386"/>
                    </a:lnTo>
                    <a:lnTo>
                      <a:pt x="11" y="13641"/>
                    </a:lnTo>
                    <a:lnTo>
                      <a:pt x="33" y="13881"/>
                    </a:lnTo>
                    <a:lnTo>
                      <a:pt x="101" y="14150"/>
                    </a:lnTo>
                    <a:lnTo>
                      <a:pt x="192" y="14404"/>
                    </a:lnTo>
                    <a:lnTo>
                      <a:pt x="293" y="14645"/>
                    </a:lnTo>
                    <a:lnTo>
                      <a:pt x="451" y="14857"/>
                    </a:lnTo>
                    <a:lnTo>
                      <a:pt x="621" y="15054"/>
                    </a:lnTo>
                    <a:lnTo>
                      <a:pt x="734" y="15125"/>
                    </a:lnTo>
                    <a:lnTo>
                      <a:pt x="835" y="15210"/>
                    </a:lnTo>
                    <a:lnTo>
                      <a:pt x="948" y="15267"/>
                    </a:lnTo>
                    <a:lnTo>
                      <a:pt x="1084" y="15323"/>
                    </a:lnTo>
                    <a:lnTo>
                      <a:pt x="1208" y="15351"/>
                    </a:lnTo>
                    <a:lnTo>
                      <a:pt x="1355" y="15380"/>
                    </a:lnTo>
                    <a:lnTo>
                      <a:pt x="1513" y="15380"/>
                    </a:lnTo>
                    <a:lnTo>
                      <a:pt x="1683" y="15380"/>
                    </a:lnTo>
                    <a:lnTo>
                      <a:pt x="1864" y="15351"/>
                    </a:lnTo>
                    <a:lnTo>
                      <a:pt x="2033" y="15323"/>
                    </a:lnTo>
                    <a:lnTo>
                      <a:pt x="2225" y="15238"/>
                    </a:lnTo>
                    <a:lnTo>
                      <a:pt x="2428" y="15153"/>
                    </a:lnTo>
                    <a:lnTo>
                      <a:pt x="2745" y="15026"/>
                    </a:lnTo>
                    <a:lnTo>
                      <a:pt x="3005" y="14913"/>
                    </a:lnTo>
                    <a:lnTo>
                      <a:pt x="3264" y="14828"/>
                    </a:lnTo>
                    <a:lnTo>
                      <a:pt x="3513" y="14800"/>
                    </a:lnTo>
                    <a:lnTo>
                      <a:pt x="3615" y="14828"/>
                    </a:lnTo>
                    <a:lnTo>
                      <a:pt x="3728" y="14857"/>
                    </a:lnTo>
                    <a:lnTo>
                      <a:pt x="3807" y="14913"/>
                    </a:lnTo>
                    <a:lnTo>
                      <a:pt x="3920" y="14998"/>
                    </a:lnTo>
                    <a:lnTo>
                      <a:pt x="4010" y="15097"/>
                    </a:lnTo>
                    <a:lnTo>
                      <a:pt x="4089" y="15238"/>
                    </a:lnTo>
                    <a:lnTo>
                      <a:pt x="4179" y="15408"/>
                    </a:lnTo>
                    <a:lnTo>
                      <a:pt x="4247" y="15620"/>
                    </a:lnTo>
                    <a:lnTo>
                      <a:pt x="4326" y="15860"/>
                    </a:lnTo>
                    <a:lnTo>
                      <a:pt x="4394" y="16129"/>
                    </a:lnTo>
                    <a:lnTo>
                      <a:pt x="4439" y="16440"/>
                    </a:lnTo>
                    <a:lnTo>
                      <a:pt x="4507" y="16737"/>
                    </a:lnTo>
                    <a:lnTo>
                      <a:pt x="4552" y="17090"/>
                    </a:lnTo>
                    <a:lnTo>
                      <a:pt x="4575" y="17443"/>
                    </a:lnTo>
                    <a:lnTo>
                      <a:pt x="4586" y="17825"/>
                    </a:lnTo>
                    <a:lnTo>
                      <a:pt x="4586" y="18193"/>
                    </a:lnTo>
                    <a:lnTo>
                      <a:pt x="4586" y="18574"/>
                    </a:lnTo>
                    <a:lnTo>
                      <a:pt x="4586" y="18984"/>
                    </a:lnTo>
                    <a:lnTo>
                      <a:pt x="4552" y="19366"/>
                    </a:lnTo>
                    <a:lnTo>
                      <a:pt x="4507" y="19748"/>
                    </a:lnTo>
                    <a:lnTo>
                      <a:pt x="4462" y="20129"/>
                    </a:lnTo>
                    <a:lnTo>
                      <a:pt x="4371" y="20483"/>
                    </a:lnTo>
                    <a:lnTo>
                      <a:pt x="4292" y="20836"/>
                    </a:lnTo>
                    <a:lnTo>
                      <a:pt x="4202" y="21161"/>
                    </a:lnTo>
                    <a:lnTo>
                      <a:pt x="4744" y="21161"/>
                    </a:lnTo>
                    <a:lnTo>
                      <a:pt x="5264" y="21161"/>
                    </a:lnTo>
                    <a:lnTo>
                      <a:pt x="5784" y="21161"/>
                    </a:lnTo>
                    <a:lnTo>
                      <a:pt x="6235" y="21161"/>
                    </a:lnTo>
                    <a:lnTo>
                      <a:pt x="6676" y="21161"/>
                    </a:lnTo>
                    <a:lnTo>
                      <a:pt x="7060" y="21161"/>
                    </a:lnTo>
                    <a:lnTo>
                      <a:pt x="7410" y="21161"/>
                    </a:lnTo>
                    <a:lnTo>
                      <a:pt x="7670" y="21161"/>
                    </a:lnTo>
                    <a:lnTo>
                      <a:pt x="8020" y="21020"/>
                    </a:lnTo>
                    <a:lnTo>
                      <a:pt x="8303" y="20893"/>
                    </a:lnTo>
                    <a:lnTo>
                      <a:pt x="8563" y="20695"/>
                    </a:lnTo>
                    <a:lnTo>
                      <a:pt x="8800" y="20511"/>
                    </a:lnTo>
                    <a:lnTo>
                      <a:pt x="8969" y="20285"/>
                    </a:lnTo>
                    <a:lnTo>
                      <a:pt x="9150" y="20045"/>
                    </a:lnTo>
                    <a:lnTo>
                      <a:pt x="9252" y="19804"/>
                    </a:lnTo>
                    <a:lnTo>
                      <a:pt x="9342" y="19550"/>
                    </a:lnTo>
                    <a:lnTo>
                      <a:pt x="9410" y="19281"/>
                    </a:lnTo>
                    <a:lnTo>
                      <a:pt x="9433" y="19013"/>
                    </a:lnTo>
                    <a:lnTo>
                      <a:pt x="9433" y="18744"/>
                    </a:lnTo>
                    <a:lnTo>
                      <a:pt x="9387" y="18504"/>
                    </a:lnTo>
                    <a:lnTo>
                      <a:pt x="9320" y="18221"/>
                    </a:lnTo>
                    <a:lnTo>
                      <a:pt x="9207" y="17981"/>
                    </a:lnTo>
                    <a:lnTo>
                      <a:pt x="9105" y="17740"/>
                    </a:lnTo>
                    <a:lnTo>
                      <a:pt x="8924" y="17514"/>
                    </a:lnTo>
                    <a:lnTo>
                      <a:pt x="8777" y="17274"/>
                    </a:lnTo>
                    <a:lnTo>
                      <a:pt x="8642" y="17034"/>
                    </a:lnTo>
                    <a:lnTo>
                      <a:pt x="8563" y="16765"/>
                    </a:lnTo>
                    <a:lnTo>
                      <a:pt x="8472" y="16468"/>
                    </a:lnTo>
                    <a:lnTo>
                      <a:pt x="8450" y="16157"/>
                    </a:lnTo>
                    <a:lnTo>
                      <a:pt x="8450" y="15860"/>
                    </a:lnTo>
                    <a:lnTo>
                      <a:pt x="8472" y="15563"/>
                    </a:lnTo>
                    <a:lnTo>
                      <a:pt x="8540" y="15267"/>
                    </a:lnTo>
                    <a:lnTo>
                      <a:pt x="8642" y="14998"/>
                    </a:lnTo>
                    <a:lnTo>
                      <a:pt x="8777" y="14729"/>
                    </a:lnTo>
                    <a:lnTo>
                      <a:pt x="8868" y="14616"/>
                    </a:lnTo>
                    <a:lnTo>
                      <a:pt x="8969" y="14475"/>
                    </a:lnTo>
                    <a:lnTo>
                      <a:pt x="9060" y="14376"/>
                    </a:lnTo>
                    <a:lnTo>
                      <a:pt x="9184" y="14291"/>
                    </a:lnTo>
                    <a:lnTo>
                      <a:pt x="9297" y="14206"/>
                    </a:lnTo>
                    <a:lnTo>
                      <a:pt x="9433" y="14121"/>
                    </a:lnTo>
                    <a:lnTo>
                      <a:pt x="9579" y="14051"/>
                    </a:lnTo>
                    <a:lnTo>
                      <a:pt x="9726" y="13994"/>
                    </a:lnTo>
                    <a:lnTo>
                      <a:pt x="9884" y="13938"/>
                    </a:lnTo>
                    <a:lnTo>
                      <a:pt x="10054" y="13909"/>
                    </a:lnTo>
                    <a:lnTo>
                      <a:pt x="10257" y="13881"/>
                    </a:lnTo>
                    <a:lnTo>
                      <a:pt x="10449" y="13881"/>
                    </a:lnTo>
                    <a:lnTo>
                      <a:pt x="10664" y="13881"/>
                    </a:lnTo>
                    <a:lnTo>
                      <a:pt x="10856" y="13909"/>
                    </a:lnTo>
                    <a:lnTo>
                      <a:pt x="11037" y="13966"/>
                    </a:lnTo>
                    <a:lnTo>
                      <a:pt x="11206" y="14023"/>
                    </a:lnTo>
                    <a:lnTo>
                      <a:pt x="11353" y="14093"/>
                    </a:lnTo>
                    <a:lnTo>
                      <a:pt x="11511" y="14178"/>
                    </a:lnTo>
                    <a:lnTo>
                      <a:pt x="11635" y="14263"/>
                    </a:lnTo>
                    <a:lnTo>
                      <a:pt x="11748" y="14376"/>
                    </a:lnTo>
                    <a:lnTo>
                      <a:pt x="11861" y="14475"/>
                    </a:lnTo>
                    <a:lnTo>
                      <a:pt x="11941" y="14616"/>
                    </a:lnTo>
                    <a:lnTo>
                      <a:pt x="12031" y="14758"/>
                    </a:lnTo>
                    <a:lnTo>
                      <a:pt x="12099" y="14885"/>
                    </a:lnTo>
                    <a:lnTo>
                      <a:pt x="12200" y="15210"/>
                    </a:lnTo>
                    <a:lnTo>
                      <a:pt x="12268" y="15507"/>
                    </a:lnTo>
                    <a:lnTo>
                      <a:pt x="12291" y="15832"/>
                    </a:lnTo>
                    <a:lnTo>
                      <a:pt x="12291" y="16157"/>
                    </a:lnTo>
                    <a:lnTo>
                      <a:pt x="12246" y="16482"/>
                    </a:lnTo>
                    <a:lnTo>
                      <a:pt x="12178" y="16807"/>
                    </a:lnTo>
                    <a:lnTo>
                      <a:pt x="12099" y="17090"/>
                    </a:lnTo>
                    <a:lnTo>
                      <a:pt x="12008" y="17330"/>
                    </a:lnTo>
                    <a:lnTo>
                      <a:pt x="11884" y="17542"/>
                    </a:lnTo>
                    <a:lnTo>
                      <a:pt x="11748" y="17712"/>
                    </a:lnTo>
                    <a:lnTo>
                      <a:pt x="11613" y="17839"/>
                    </a:lnTo>
                    <a:lnTo>
                      <a:pt x="11489" y="18037"/>
                    </a:lnTo>
                    <a:lnTo>
                      <a:pt x="11398" y="18221"/>
                    </a:lnTo>
                    <a:lnTo>
                      <a:pt x="11319" y="18447"/>
                    </a:lnTo>
                    <a:lnTo>
                      <a:pt x="11251" y="18659"/>
                    </a:lnTo>
                    <a:lnTo>
                      <a:pt x="11206" y="18900"/>
                    </a:lnTo>
                    <a:lnTo>
                      <a:pt x="11184" y="19154"/>
                    </a:lnTo>
                    <a:lnTo>
                      <a:pt x="11184" y="19423"/>
                    </a:lnTo>
                    <a:lnTo>
                      <a:pt x="11229" y="19663"/>
                    </a:lnTo>
                    <a:lnTo>
                      <a:pt x="11297" y="19903"/>
                    </a:lnTo>
                    <a:lnTo>
                      <a:pt x="11376" y="20158"/>
                    </a:lnTo>
                    <a:lnTo>
                      <a:pt x="11511" y="20398"/>
                    </a:lnTo>
                    <a:lnTo>
                      <a:pt x="11681" y="20610"/>
                    </a:lnTo>
                    <a:lnTo>
                      <a:pt x="11884" y="20808"/>
                    </a:lnTo>
                    <a:lnTo>
                      <a:pt x="12121" y="20992"/>
                    </a:lnTo>
                    <a:lnTo>
                      <a:pt x="12404" y="21161"/>
                    </a:lnTo>
                    <a:lnTo>
                      <a:pt x="12528" y="21190"/>
                    </a:lnTo>
                    <a:lnTo>
                      <a:pt x="12856" y="21274"/>
                    </a:lnTo>
                    <a:lnTo>
                      <a:pt x="13330" y="21373"/>
                    </a:lnTo>
                    <a:lnTo>
                      <a:pt x="13963" y="21486"/>
                    </a:lnTo>
                    <a:lnTo>
                      <a:pt x="14313" y="21543"/>
                    </a:lnTo>
                    <a:lnTo>
                      <a:pt x="14652" y="21571"/>
                    </a:lnTo>
                    <a:lnTo>
                      <a:pt x="15025" y="21600"/>
                    </a:lnTo>
                    <a:lnTo>
                      <a:pt x="15409" y="21600"/>
                    </a:lnTo>
                    <a:lnTo>
                      <a:pt x="15782" y="21600"/>
                    </a:lnTo>
                    <a:lnTo>
                      <a:pt x="16177" y="21571"/>
                    </a:lnTo>
                    <a:lnTo>
                      <a:pt x="16516" y="21486"/>
                    </a:lnTo>
                    <a:lnTo>
                      <a:pt x="16889" y="21402"/>
                    </a:lnTo>
                    <a:lnTo>
                      <a:pt x="16821" y="21190"/>
                    </a:lnTo>
                    <a:lnTo>
                      <a:pt x="16776" y="20935"/>
                    </a:lnTo>
                    <a:lnTo>
                      <a:pt x="16742" y="20667"/>
                    </a:lnTo>
                    <a:lnTo>
                      <a:pt x="16719" y="20370"/>
                    </a:lnTo>
                    <a:lnTo>
                      <a:pt x="16697" y="19719"/>
                    </a:lnTo>
                    <a:lnTo>
                      <a:pt x="16697" y="19013"/>
                    </a:lnTo>
                    <a:lnTo>
                      <a:pt x="16719" y="18306"/>
                    </a:lnTo>
                    <a:lnTo>
                      <a:pt x="16753" y="17599"/>
                    </a:lnTo>
                    <a:lnTo>
                      <a:pt x="16821" y="16949"/>
                    </a:lnTo>
                    <a:lnTo>
                      <a:pt x="16889" y="16383"/>
                    </a:lnTo>
                    <a:lnTo>
                      <a:pt x="16934" y="16129"/>
                    </a:lnTo>
                    <a:lnTo>
                      <a:pt x="17002" y="15945"/>
                    </a:lnTo>
                    <a:lnTo>
                      <a:pt x="17081" y="15790"/>
                    </a:lnTo>
                    <a:lnTo>
                      <a:pt x="17194" y="15648"/>
                    </a:lnTo>
                    <a:lnTo>
                      <a:pt x="17318" y="15563"/>
                    </a:lnTo>
                    <a:lnTo>
                      <a:pt x="17453" y="15507"/>
                    </a:lnTo>
                    <a:lnTo>
                      <a:pt x="17600" y="15450"/>
                    </a:lnTo>
                    <a:lnTo>
                      <a:pt x="17758" y="15450"/>
                    </a:lnTo>
                    <a:lnTo>
                      <a:pt x="17905" y="15479"/>
                    </a:lnTo>
                    <a:lnTo>
                      <a:pt x="18064" y="15535"/>
                    </a:lnTo>
                    <a:lnTo>
                      <a:pt x="18233" y="15620"/>
                    </a:lnTo>
                    <a:lnTo>
                      <a:pt x="18380" y="15733"/>
                    </a:lnTo>
                    <a:lnTo>
                      <a:pt x="18561" y="15832"/>
                    </a:lnTo>
                    <a:lnTo>
                      <a:pt x="18707" y="15973"/>
                    </a:lnTo>
                    <a:lnTo>
                      <a:pt x="18866" y="16129"/>
                    </a:lnTo>
                    <a:lnTo>
                      <a:pt x="18990" y="16327"/>
                    </a:lnTo>
                    <a:lnTo>
                      <a:pt x="19125" y="16482"/>
                    </a:lnTo>
                    <a:lnTo>
                      <a:pt x="19295" y="16624"/>
                    </a:lnTo>
                    <a:lnTo>
                      <a:pt x="19464" y="16737"/>
                    </a:lnTo>
                    <a:lnTo>
                      <a:pt x="19668" y="16807"/>
                    </a:lnTo>
                    <a:lnTo>
                      <a:pt x="19860" y="16836"/>
                    </a:lnTo>
                    <a:lnTo>
                      <a:pt x="20052" y="16864"/>
                    </a:lnTo>
                    <a:lnTo>
                      <a:pt x="20266" y="16836"/>
                    </a:lnTo>
                    <a:lnTo>
                      <a:pt x="20470" y="16793"/>
                    </a:lnTo>
                    <a:lnTo>
                      <a:pt x="20662" y="16708"/>
                    </a:lnTo>
                    <a:lnTo>
                      <a:pt x="20854" y="16567"/>
                    </a:lnTo>
                    <a:lnTo>
                      <a:pt x="21035" y="16412"/>
                    </a:lnTo>
                    <a:lnTo>
                      <a:pt x="21182" y="16214"/>
                    </a:lnTo>
                    <a:lnTo>
                      <a:pt x="21340" y="16002"/>
                    </a:lnTo>
                    <a:lnTo>
                      <a:pt x="21441" y="15733"/>
                    </a:lnTo>
                    <a:lnTo>
                      <a:pt x="21532" y="15436"/>
                    </a:lnTo>
                    <a:lnTo>
                      <a:pt x="21600" y="15083"/>
                    </a:lnTo>
                    <a:lnTo>
                      <a:pt x="21600" y="14885"/>
                    </a:lnTo>
                    <a:lnTo>
                      <a:pt x="21600" y="14729"/>
                    </a:lnTo>
                    <a:lnTo>
                      <a:pt x="21600" y="14531"/>
                    </a:lnTo>
                    <a:lnTo>
                      <a:pt x="21577" y="14376"/>
                    </a:lnTo>
                    <a:lnTo>
                      <a:pt x="21532" y="14206"/>
                    </a:lnTo>
                    <a:lnTo>
                      <a:pt x="21487" y="14051"/>
                    </a:lnTo>
                    <a:lnTo>
                      <a:pt x="21419" y="13909"/>
                    </a:lnTo>
                    <a:lnTo>
                      <a:pt x="21351" y="13768"/>
                    </a:lnTo>
                    <a:lnTo>
                      <a:pt x="21204" y="13500"/>
                    </a:lnTo>
                    <a:lnTo>
                      <a:pt x="21035" y="13287"/>
                    </a:lnTo>
                    <a:lnTo>
                      <a:pt x="20809" y="13090"/>
                    </a:lnTo>
                    <a:lnTo>
                      <a:pt x="20594" y="12962"/>
                    </a:lnTo>
                    <a:lnTo>
                      <a:pt x="20357" y="12821"/>
                    </a:lnTo>
                    <a:lnTo>
                      <a:pt x="20120" y="12764"/>
                    </a:lnTo>
                    <a:lnTo>
                      <a:pt x="19882" y="12708"/>
                    </a:lnTo>
                    <a:lnTo>
                      <a:pt x="19645" y="12736"/>
                    </a:lnTo>
                    <a:lnTo>
                      <a:pt x="19430" y="12793"/>
                    </a:lnTo>
                    <a:lnTo>
                      <a:pt x="19227" y="12906"/>
                    </a:lnTo>
                    <a:lnTo>
                      <a:pt x="19148" y="12962"/>
                    </a:lnTo>
                    <a:lnTo>
                      <a:pt x="19058" y="13047"/>
                    </a:lnTo>
                    <a:lnTo>
                      <a:pt x="18990" y="13146"/>
                    </a:lnTo>
                    <a:lnTo>
                      <a:pt x="18911" y="13259"/>
                    </a:lnTo>
                    <a:lnTo>
                      <a:pt x="18775" y="13471"/>
                    </a:lnTo>
                    <a:lnTo>
                      <a:pt x="18628" y="13641"/>
                    </a:lnTo>
                    <a:lnTo>
                      <a:pt x="18470" y="13740"/>
                    </a:lnTo>
                    <a:lnTo>
                      <a:pt x="18301" y="13825"/>
                    </a:lnTo>
                    <a:lnTo>
                      <a:pt x="18143" y="13853"/>
                    </a:lnTo>
                    <a:lnTo>
                      <a:pt x="17973" y="13881"/>
                    </a:lnTo>
                    <a:lnTo>
                      <a:pt x="17804" y="13853"/>
                    </a:lnTo>
                    <a:lnTo>
                      <a:pt x="17646" y="13796"/>
                    </a:lnTo>
                    <a:lnTo>
                      <a:pt x="17499" y="13726"/>
                    </a:lnTo>
                    <a:lnTo>
                      <a:pt x="17341" y="13641"/>
                    </a:lnTo>
                    <a:lnTo>
                      <a:pt x="17216" y="13528"/>
                    </a:lnTo>
                    <a:lnTo>
                      <a:pt x="17103" y="13386"/>
                    </a:lnTo>
                    <a:lnTo>
                      <a:pt x="17024" y="13259"/>
                    </a:lnTo>
                    <a:lnTo>
                      <a:pt x="16934" y="13118"/>
                    </a:lnTo>
                    <a:lnTo>
                      <a:pt x="16889" y="12991"/>
                    </a:lnTo>
                    <a:lnTo>
                      <a:pt x="16889" y="12849"/>
                    </a:lnTo>
                    <a:lnTo>
                      <a:pt x="16889" y="12383"/>
                    </a:lnTo>
                    <a:lnTo>
                      <a:pt x="16889" y="11662"/>
                    </a:lnTo>
                    <a:lnTo>
                      <a:pt x="16889" y="10701"/>
                    </a:lnTo>
                    <a:lnTo>
                      <a:pt x="16889" y="9640"/>
                    </a:lnTo>
                    <a:lnTo>
                      <a:pt x="16889" y="8566"/>
                    </a:lnTo>
                    <a:lnTo>
                      <a:pt x="16889" y="7478"/>
                    </a:lnTo>
                    <a:lnTo>
                      <a:pt x="16889" y="6502"/>
                    </a:lnTo>
                    <a:lnTo>
                      <a:pt x="16889" y="5739"/>
                    </a:lnTo>
                    <a:lnTo>
                      <a:pt x="16674" y="5894"/>
                    </a:lnTo>
                    <a:lnTo>
                      <a:pt x="16414" y="6036"/>
                    </a:lnTo>
                    <a:lnTo>
                      <a:pt x="16154" y="6177"/>
                    </a:lnTo>
                    <a:lnTo>
                      <a:pt x="15849" y="6248"/>
                    </a:lnTo>
                    <a:lnTo>
                      <a:pt x="15544" y="6304"/>
                    </a:lnTo>
                    <a:lnTo>
                      <a:pt x="15217" y="6332"/>
                    </a:lnTo>
                    <a:lnTo>
                      <a:pt x="14866" y="6361"/>
                    </a:lnTo>
                    <a:lnTo>
                      <a:pt x="14550" y="6361"/>
                    </a:lnTo>
                    <a:lnTo>
                      <a:pt x="14200" y="6332"/>
                    </a:lnTo>
                    <a:lnTo>
                      <a:pt x="13850" y="6276"/>
                    </a:lnTo>
                    <a:lnTo>
                      <a:pt x="13522" y="6219"/>
                    </a:lnTo>
                    <a:lnTo>
                      <a:pt x="13206" y="6149"/>
                    </a:lnTo>
                    <a:lnTo>
                      <a:pt x="12901" y="6064"/>
                    </a:lnTo>
                    <a:lnTo>
                      <a:pt x="12618" y="5951"/>
                    </a:lnTo>
                    <a:lnTo>
                      <a:pt x="12358" y="5838"/>
                    </a:lnTo>
                    <a:lnTo>
                      <a:pt x="12121" y="5739"/>
                    </a:lnTo>
                    <a:lnTo>
                      <a:pt x="11941" y="5626"/>
                    </a:lnTo>
                    <a:lnTo>
                      <a:pt x="11794" y="5513"/>
                    </a:lnTo>
                    <a:lnTo>
                      <a:pt x="11658" y="5414"/>
                    </a:lnTo>
                    <a:lnTo>
                      <a:pt x="11556" y="5301"/>
                    </a:lnTo>
                    <a:lnTo>
                      <a:pt x="11466" y="5187"/>
                    </a:lnTo>
                    <a:lnTo>
                      <a:pt x="11398" y="5089"/>
                    </a:lnTo>
                    <a:lnTo>
                      <a:pt x="11376" y="4947"/>
                    </a:lnTo>
                    <a:lnTo>
                      <a:pt x="11353" y="4834"/>
                    </a:lnTo>
                    <a:lnTo>
                      <a:pt x="11353" y="4707"/>
                    </a:lnTo>
                    <a:lnTo>
                      <a:pt x="11376" y="4565"/>
                    </a:lnTo>
                    <a:lnTo>
                      <a:pt x="11443" y="4410"/>
                    </a:lnTo>
                    <a:lnTo>
                      <a:pt x="11511" y="4240"/>
                    </a:lnTo>
                    <a:lnTo>
                      <a:pt x="11703" y="3887"/>
                    </a:lnTo>
                    <a:lnTo>
                      <a:pt x="11986" y="3505"/>
                    </a:lnTo>
                    <a:lnTo>
                      <a:pt x="12144" y="3265"/>
                    </a:lnTo>
                    <a:lnTo>
                      <a:pt x="12246" y="3025"/>
                    </a:lnTo>
                    <a:lnTo>
                      <a:pt x="12336" y="2756"/>
                    </a:lnTo>
                    <a:lnTo>
                      <a:pt x="12404" y="2445"/>
                    </a:lnTo>
                    <a:lnTo>
                      <a:pt x="12438" y="2176"/>
                    </a:lnTo>
                    <a:lnTo>
                      <a:pt x="12438" y="1880"/>
                    </a:lnTo>
                    <a:lnTo>
                      <a:pt x="12404" y="1583"/>
                    </a:lnTo>
                    <a:lnTo>
                      <a:pt x="12336" y="1314"/>
                    </a:lnTo>
                    <a:lnTo>
                      <a:pt x="12246" y="1046"/>
                    </a:lnTo>
                    <a:lnTo>
                      <a:pt x="12099" y="791"/>
                    </a:lnTo>
                    <a:lnTo>
                      <a:pt x="12008" y="692"/>
                    </a:lnTo>
                    <a:lnTo>
                      <a:pt x="11918" y="579"/>
                    </a:lnTo>
                    <a:lnTo>
                      <a:pt x="11816" y="466"/>
                    </a:lnTo>
                    <a:lnTo>
                      <a:pt x="11703" y="381"/>
                    </a:lnTo>
                    <a:lnTo>
                      <a:pt x="11579" y="310"/>
                    </a:lnTo>
                    <a:lnTo>
                      <a:pt x="11443" y="226"/>
                    </a:lnTo>
                    <a:lnTo>
                      <a:pt x="11297" y="169"/>
                    </a:lnTo>
                    <a:lnTo>
                      <a:pt x="11138" y="113"/>
                    </a:lnTo>
                    <a:lnTo>
                      <a:pt x="10969" y="56"/>
                    </a:lnTo>
                    <a:lnTo>
                      <a:pt x="10800" y="28"/>
                    </a:lnTo>
                    <a:lnTo>
                      <a:pt x="10619" y="28"/>
                    </a:lnTo>
                    <a:lnTo>
                      <a:pt x="10404" y="28"/>
                    </a:lnTo>
                    <a:lnTo>
                      <a:pt x="10257" y="28"/>
                    </a:lnTo>
                    <a:lnTo>
                      <a:pt x="10076" y="56"/>
                    </a:lnTo>
                    <a:lnTo>
                      <a:pt x="9952" y="84"/>
                    </a:lnTo>
                    <a:lnTo>
                      <a:pt x="9794" y="141"/>
                    </a:lnTo>
                    <a:lnTo>
                      <a:pt x="9692" y="226"/>
                    </a:lnTo>
                    <a:lnTo>
                      <a:pt x="9557" y="282"/>
                    </a:lnTo>
                    <a:lnTo>
                      <a:pt x="9455" y="381"/>
                    </a:lnTo>
                    <a:lnTo>
                      <a:pt x="9365" y="466"/>
                    </a:lnTo>
                    <a:lnTo>
                      <a:pt x="9274" y="579"/>
                    </a:lnTo>
                    <a:lnTo>
                      <a:pt x="9184" y="692"/>
                    </a:lnTo>
                    <a:lnTo>
                      <a:pt x="9128" y="791"/>
                    </a:lnTo>
                    <a:lnTo>
                      <a:pt x="9060" y="932"/>
                    </a:lnTo>
                    <a:lnTo>
                      <a:pt x="8969" y="1201"/>
                    </a:lnTo>
                    <a:lnTo>
                      <a:pt x="8913" y="1498"/>
                    </a:lnTo>
                    <a:lnTo>
                      <a:pt x="8890" y="1795"/>
                    </a:lnTo>
                    <a:lnTo>
                      <a:pt x="8890" y="2120"/>
                    </a:lnTo>
                    <a:lnTo>
                      <a:pt x="8913" y="2445"/>
                    </a:lnTo>
                    <a:lnTo>
                      <a:pt x="8969" y="2756"/>
                    </a:lnTo>
                    <a:lnTo>
                      <a:pt x="9060" y="3081"/>
                    </a:lnTo>
                    <a:lnTo>
                      <a:pt x="9173" y="3378"/>
                    </a:lnTo>
                    <a:lnTo>
                      <a:pt x="9297" y="3647"/>
                    </a:lnTo>
                    <a:lnTo>
                      <a:pt x="9466" y="3887"/>
                    </a:lnTo>
                    <a:lnTo>
                      <a:pt x="9579" y="4085"/>
                    </a:lnTo>
                    <a:lnTo>
                      <a:pt x="9670" y="4269"/>
                    </a:lnTo>
                    <a:lnTo>
                      <a:pt x="9726" y="4467"/>
                    </a:lnTo>
                    <a:lnTo>
                      <a:pt x="9771" y="4650"/>
                    </a:lnTo>
                    <a:lnTo>
                      <a:pt x="9771" y="4834"/>
                    </a:lnTo>
                    <a:lnTo>
                      <a:pt x="9749" y="5032"/>
                    </a:lnTo>
                    <a:lnTo>
                      <a:pt x="9715" y="5216"/>
                    </a:lnTo>
                    <a:lnTo>
                      <a:pt x="9625" y="5385"/>
                    </a:lnTo>
                    <a:lnTo>
                      <a:pt x="9534" y="5513"/>
                    </a:lnTo>
                    <a:lnTo>
                      <a:pt x="9410" y="5626"/>
                    </a:lnTo>
                    <a:lnTo>
                      <a:pt x="9229" y="5710"/>
                    </a:lnTo>
                    <a:lnTo>
                      <a:pt x="9060" y="5767"/>
                    </a:lnTo>
                    <a:lnTo>
                      <a:pt x="8845" y="5767"/>
                    </a:lnTo>
                    <a:lnTo>
                      <a:pt x="8585" y="5739"/>
                    </a:lnTo>
                    <a:lnTo>
                      <a:pt x="8325" y="5654"/>
                    </a:lnTo>
                    <a:lnTo>
                      <a:pt x="8020" y="5513"/>
                    </a:lnTo>
                    <a:lnTo>
                      <a:pt x="7840" y="5442"/>
                    </a:lnTo>
                    <a:lnTo>
                      <a:pt x="7648" y="5385"/>
                    </a:lnTo>
                    <a:lnTo>
                      <a:pt x="7433" y="5329"/>
                    </a:lnTo>
                    <a:lnTo>
                      <a:pt x="7241" y="5301"/>
                    </a:lnTo>
                    <a:lnTo>
                      <a:pt x="6755" y="5301"/>
                    </a:lnTo>
                    <a:lnTo>
                      <a:pt x="6281" y="5329"/>
                    </a:lnTo>
                    <a:lnTo>
                      <a:pt x="5784" y="5385"/>
                    </a:lnTo>
                    <a:lnTo>
                      <a:pt x="5264" y="5498"/>
                    </a:lnTo>
                    <a:lnTo>
                      <a:pt x="4744" y="5597"/>
                    </a:lnTo>
                    <a:lnTo>
                      <a:pt x="4247" y="5739"/>
                    </a:lnTo>
                    <a:lnTo>
                      <a:pt x="4202" y="5894"/>
                    </a:lnTo>
                    <a:lnTo>
                      <a:pt x="4202" y="6191"/>
                    </a:lnTo>
                    <a:lnTo>
                      <a:pt x="4202" y="6545"/>
                    </a:lnTo>
                    <a:lnTo>
                      <a:pt x="4225" y="6954"/>
                    </a:lnTo>
                    <a:lnTo>
                      <a:pt x="4315" y="7930"/>
                    </a:lnTo>
                    <a:lnTo>
                      <a:pt x="4394" y="9018"/>
                    </a:lnTo>
                    <a:lnTo>
                      <a:pt x="4439" y="9570"/>
                    </a:lnTo>
                    <a:lnTo>
                      <a:pt x="4462" y="10107"/>
                    </a:lnTo>
                    <a:lnTo>
                      <a:pt x="4484" y="10630"/>
                    </a:lnTo>
                    <a:lnTo>
                      <a:pt x="4507" y="11082"/>
                    </a:lnTo>
                    <a:lnTo>
                      <a:pt x="4484" y="11520"/>
                    </a:lnTo>
                    <a:lnTo>
                      <a:pt x="4439" y="11874"/>
                    </a:lnTo>
                    <a:lnTo>
                      <a:pt x="4394" y="12029"/>
                    </a:lnTo>
                    <a:lnTo>
                      <a:pt x="4349" y="12171"/>
                    </a:lnTo>
                    <a:lnTo>
                      <a:pt x="4315" y="12284"/>
                    </a:lnTo>
                    <a:lnTo>
                      <a:pt x="4247" y="12354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accent2">
                      <a:gamma/>
                      <a:tint val="4549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57150">
                <a:solidFill>
                  <a:srgbClr val="FFFFFF"/>
                </a:solidFill>
                <a:miter lim="800000"/>
                <a:headEnd/>
                <a:tailEnd/>
              </a:ln>
              <a:effectLst>
                <a:outerShdw dist="135003" dir="2471156" algn="ctr" rotWithShape="0">
                  <a:srgbClr val="000000">
                    <a:alpha val="50000"/>
                  </a:srgbClr>
                </a:outerShdw>
              </a:effectLst>
            </p:spPr>
            <p:txBody>
              <a:bodyPr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th-TH" sz="1800" smtClean="0">
                  <a:solidFill>
                    <a:srgbClr val="FFFFFF"/>
                  </a:solidFill>
                  <a:latin typeface="Verdana" pitchFamily="34" charset="0"/>
                </a:endParaRPr>
              </a:p>
            </p:txBody>
          </p:sp>
          <p:sp>
            <p:nvSpPr>
              <p:cNvPr id="64519" name="Puzzle4"/>
              <p:cNvSpPr>
                <a:spLocks noEditPoints="1" noChangeArrowheads="1"/>
              </p:cNvSpPr>
              <p:nvPr/>
            </p:nvSpPr>
            <p:spPr bwMode="gray">
              <a:xfrm>
                <a:off x="2192" y="1719"/>
                <a:ext cx="1072" cy="1763"/>
              </a:xfrm>
              <a:custGeom>
                <a:avLst/>
                <a:gdLst>
                  <a:gd name="T0" fmla="*/ 8307 w 21600"/>
                  <a:gd name="T1" fmla="*/ 11593 h 21600"/>
                  <a:gd name="T2" fmla="*/ 453 w 21600"/>
                  <a:gd name="T3" fmla="*/ 16938 h 21600"/>
                  <a:gd name="T4" fmla="*/ 11500 w 21600"/>
                  <a:gd name="T5" fmla="*/ 21600 h 21600"/>
                  <a:gd name="T6" fmla="*/ 20920 w 21600"/>
                  <a:gd name="T7" fmla="*/ 16751 h 21600"/>
                  <a:gd name="T8" fmla="*/ 13972 w 21600"/>
                  <a:gd name="T9" fmla="*/ 10888 h 21600"/>
                  <a:gd name="T10" fmla="*/ 21033 w 21600"/>
                  <a:gd name="T11" fmla="*/ 4716 h 21600"/>
                  <a:gd name="T12" fmla="*/ 11102 w 21600"/>
                  <a:gd name="T13" fmla="*/ 11 h 21600"/>
                  <a:gd name="T14" fmla="*/ 453 w 21600"/>
                  <a:gd name="T15" fmla="*/ 4716 h 21600"/>
                  <a:gd name="T16" fmla="*/ 2076 w 21600"/>
                  <a:gd name="T17" fmla="*/ 5664 h 21600"/>
                  <a:gd name="T18" fmla="*/ 20203 w 21600"/>
                  <a:gd name="T19" fmla="*/ 1598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T16" t="T17" r="T18" b="T19"/>
                <a:pathLst>
                  <a:path w="21600" h="21600">
                    <a:moveTo>
                      <a:pt x="3813" y="10590"/>
                    </a:moveTo>
                    <a:lnTo>
                      <a:pt x="3927" y="10513"/>
                    </a:lnTo>
                    <a:lnTo>
                      <a:pt x="4078" y="10425"/>
                    </a:lnTo>
                    <a:lnTo>
                      <a:pt x="4210" y="10359"/>
                    </a:lnTo>
                    <a:lnTo>
                      <a:pt x="4361" y="10315"/>
                    </a:lnTo>
                    <a:lnTo>
                      <a:pt x="4682" y="10237"/>
                    </a:lnTo>
                    <a:lnTo>
                      <a:pt x="5041" y="10193"/>
                    </a:lnTo>
                    <a:lnTo>
                      <a:pt x="5456" y="10171"/>
                    </a:lnTo>
                    <a:lnTo>
                      <a:pt x="5853" y="10193"/>
                    </a:lnTo>
                    <a:lnTo>
                      <a:pt x="6249" y="10260"/>
                    </a:lnTo>
                    <a:lnTo>
                      <a:pt x="6646" y="10337"/>
                    </a:lnTo>
                    <a:lnTo>
                      <a:pt x="7004" y="10469"/>
                    </a:lnTo>
                    <a:lnTo>
                      <a:pt x="7363" y="10612"/>
                    </a:lnTo>
                    <a:lnTo>
                      <a:pt x="7665" y="10788"/>
                    </a:lnTo>
                    <a:lnTo>
                      <a:pt x="7911" y="10998"/>
                    </a:lnTo>
                    <a:lnTo>
                      <a:pt x="8024" y="11097"/>
                    </a:lnTo>
                    <a:lnTo>
                      <a:pt x="8137" y="11207"/>
                    </a:lnTo>
                    <a:lnTo>
                      <a:pt x="8194" y="11340"/>
                    </a:lnTo>
                    <a:lnTo>
                      <a:pt x="8269" y="11461"/>
                    </a:lnTo>
                    <a:lnTo>
                      <a:pt x="8307" y="11593"/>
                    </a:lnTo>
                    <a:lnTo>
                      <a:pt x="8307" y="11714"/>
                    </a:lnTo>
                    <a:lnTo>
                      <a:pt x="8307" y="11868"/>
                    </a:lnTo>
                    <a:lnTo>
                      <a:pt x="8307" y="12012"/>
                    </a:lnTo>
                    <a:lnTo>
                      <a:pt x="8194" y="12265"/>
                    </a:lnTo>
                    <a:lnTo>
                      <a:pt x="8062" y="12519"/>
                    </a:lnTo>
                    <a:lnTo>
                      <a:pt x="7873" y="12706"/>
                    </a:lnTo>
                    <a:lnTo>
                      <a:pt x="7627" y="12904"/>
                    </a:lnTo>
                    <a:lnTo>
                      <a:pt x="7363" y="13048"/>
                    </a:lnTo>
                    <a:lnTo>
                      <a:pt x="7080" y="13180"/>
                    </a:lnTo>
                    <a:lnTo>
                      <a:pt x="6759" y="13257"/>
                    </a:lnTo>
                    <a:lnTo>
                      <a:pt x="6419" y="13345"/>
                    </a:lnTo>
                    <a:lnTo>
                      <a:pt x="6098" y="13389"/>
                    </a:lnTo>
                    <a:lnTo>
                      <a:pt x="5739" y="13389"/>
                    </a:lnTo>
                    <a:lnTo>
                      <a:pt x="5418" y="13389"/>
                    </a:lnTo>
                    <a:lnTo>
                      <a:pt x="5079" y="13345"/>
                    </a:lnTo>
                    <a:lnTo>
                      <a:pt x="4758" y="13301"/>
                    </a:lnTo>
                    <a:lnTo>
                      <a:pt x="4474" y="13213"/>
                    </a:lnTo>
                    <a:lnTo>
                      <a:pt x="4172" y="13114"/>
                    </a:lnTo>
                    <a:lnTo>
                      <a:pt x="3965" y="12982"/>
                    </a:lnTo>
                    <a:lnTo>
                      <a:pt x="3738" y="12838"/>
                    </a:lnTo>
                    <a:lnTo>
                      <a:pt x="3493" y="12706"/>
                    </a:lnTo>
                    <a:lnTo>
                      <a:pt x="3228" y="12607"/>
                    </a:lnTo>
                    <a:lnTo>
                      <a:pt x="2945" y="12519"/>
                    </a:lnTo>
                    <a:lnTo>
                      <a:pt x="2700" y="12431"/>
                    </a:lnTo>
                    <a:lnTo>
                      <a:pt x="2397" y="12375"/>
                    </a:lnTo>
                    <a:lnTo>
                      <a:pt x="2152" y="12331"/>
                    </a:lnTo>
                    <a:lnTo>
                      <a:pt x="1888" y="12309"/>
                    </a:lnTo>
                    <a:lnTo>
                      <a:pt x="1642" y="12309"/>
                    </a:lnTo>
                    <a:lnTo>
                      <a:pt x="1397" y="12331"/>
                    </a:lnTo>
                    <a:lnTo>
                      <a:pt x="1170" y="12397"/>
                    </a:lnTo>
                    <a:lnTo>
                      <a:pt x="962" y="12453"/>
                    </a:lnTo>
                    <a:lnTo>
                      <a:pt x="774" y="12563"/>
                    </a:lnTo>
                    <a:lnTo>
                      <a:pt x="623" y="12684"/>
                    </a:lnTo>
                    <a:lnTo>
                      <a:pt x="528" y="12838"/>
                    </a:lnTo>
                    <a:lnTo>
                      <a:pt x="453" y="13026"/>
                    </a:lnTo>
                    <a:lnTo>
                      <a:pt x="339" y="13477"/>
                    </a:lnTo>
                    <a:lnTo>
                      <a:pt x="226" y="13984"/>
                    </a:lnTo>
                    <a:lnTo>
                      <a:pt x="151" y="14535"/>
                    </a:lnTo>
                    <a:lnTo>
                      <a:pt x="113" y="15075"/>
                    </a:lnTo>
                    <a:lnTo>
                      <a:pt x="113" y="15626"/>
                    </a:lnTo>
                    <a:lnTo>
                      <a:pt x="151" y="16133"/>
                    </a:lnTo>
                    <a:lnTo>
                      <a:pt x="188" y="16376"/>
                    </a:lnTo>
                    <a:lnTo>
                      <a:pt x="264" y="16585"/>
                    </a:lnTo>
                    <a:lnTo>
                      <a:pt x="339" y="16773"/>
                    </a:lnTo>
                    <a:lnTo>
                      <a:pt x="453" y="16938"/>
                    </a:lnTo>
                    <a:lnTo>
                      <a:pt x="1095" y="16883"/>
                    </a:lnTo>
                    <a:lnTo>
                      <a:pt x="1963" y="16795"/>
                    </a:lnTo>
                    <a:lnTo>
                      <a:pt x="2945" y="16751"/>
                    </a:lnTo>
                    <a:lnTo>
                      <a:pt x="3965" y="16706"/>
                    </a:lnTo>
                    <a:lnTo>
                      <a:pt x="5022" y="16684"/>
                    </a:lnTo>
                    <a:lnTo>
                      <a:pt x="5947" y="16684"/>
                    </a:lnTo>
                    <a:lnTo>
                      <a:pt x="6759" y="16706"/>
                    </a:lnTo>
                    <a:lnTo>
                      <a:pt x="7363" y="16751"/>
                    </a:lnTo>
                    <a:lnTo>
                      <a:pt x="7948" y="16839"/>
                    </a:lnTo>
                    <a:lnTo>
                      <a:pt x="8458" y="16916"/>
                    </a:lnTo>
                    <a:lnTo>
                      <a:pt x="8893" y="17026"/>
                    </a:lnTo>
                    <a:lnTo>
                      <a:pt x="9289" y="17158"/>
                    </a:lnTo>
                    <a:lnTo>
                      <a:pt x="9572" y="17280"/>
                    </a:lnTo>
                    <a:lnTo>
                      <a:pt x="9799" y="17412"/>
                    </a:lnTo>
                    <a:lnTo>
                      <a:pt x="9969" y="17555"/>
                    </a:lnTo>
                    <a:lnTo>
                      <a:pt x="10120" y="17687"/>
                    </a:lnTo>
                    <a:lnTo>
                      <a:pt x="10158" y="17831"/>
                    </a:lnTo>
                    <a:lnTo>
                      <a:pt x="10195" y="17974"/>
                    </a:lnTo>
                    <a:lnTo>
                      <a:pt x="10158" y="18128"/>
                    </a:lnTo>
                    <a:lnTo>
                      <a:pt x="10082" y="18271"/>
                    </a:lnTo>
                    <a:lnTo>
                      <a:pt x="9969" y="18426"/>
                    </a:lnTo>
                    <a:lnTo>
                      <a:pt x="9837" y="18569"/>
                    </a:lnTo>
                    <a:lnTo>
                      <a:pt x="9648" y="18701"/>
                    </a:lnTo>
                    <a:lnTo>
                      <a:pt x="9440" y="18822"/>
                    </a:lnTo>
                    <a:lnTo>
                      <a:pt x="9213" y="18999"/>
                    </a:lnTo>
                    <a:lnTo>
                      <a:pt x="9044" y="19186"/>
                    </a:lnTo>
                    <a:lnTo>
                      <a:pt x="8893" y="19395"/>
                    </a:lnTo>
                    <a:lnTo>
                      <a:pt x="8817" y="19627"/>
                    </a:lnTo>
                    <a:lnTo>
                      <a:pt x="8779" y="19858"/>
                    </a:lnTo>
                    <a:lnTo>
                      <a:pt x="8779" y="20112"/>
                    </a:lnTo>
                    <a:lnTo>
                      <a:pt x="8855" y="20354"/>
                    </a:lnTo>
                    <a:lnTo>
                      <a:pt x="8968" y="20586"/>
                    </a:lnTo>
                    <a:lnTo>
                      <a:pt x="9138" y="20817"/>
                    </a:lnTo>
                    <a:lnTo>
                      <a:pt x="9365" y="21026"/>
                    </a:lnTo>
                    <a:lnTo>
                      <a:pt x="9610" y="21192"/>
                    </a:lnTo>
                    <a:lnTo>
                      <a:pt x="9950" y="21368"/>
                    </a:lnTo>
                    <a:lnTo>
                      <a:pt x="10120" y="21445"/>
                    </a:lnTo>
                    <a:lnTo>
                      <a:pt x="10346" y="21511"/>
                    </a:lnTo>
                    <a:lnTo>
                      <a:pt x="10516" y="21555"/>
                    </a:lnTo>
                    <a:lnTo>
                      <a:pt x="10743" y="21600"/>
                    </a:lnTo>
                    <a:lnTo>
                      <a:pt x="10988" y="21644"/>
                    </a:lnTo>
                    <a:lnTo>
                      <a:pt x="11215" y="21666"/>
                    </a:lnTo>
                    <a:lnTo>
                      <a:pt x="11498" y="21666"/>
                    </a:lnTo>
                    <a:lnTo>
                      <a:pt x="11762" y="21666"/>
                    </a:lnTo>
                    <a:lnTo>
                      <a:pt x="12253" y="21644"/>
                    </a:lnTo>
                    <a:lnTo>
                      <a:pt x="12763" y="21577"/>
                    </a:lnTo>
                    <a:lnTo>
                      <a:pt x="13197" y="21467"/>
                    </a:lnTo>
                    <a:lnTo>
                      <a:pt x="13556" y="21346"/>
                    </a:lnTo>
                    <a:lnTo>
                      <a:pt x="13896" y="21192"/>
                    </a:lnTo>
                    <a:lnTo>
                      <a:pt x="14179" y="21026"/>
                    </a:lnTo>
                    <a:lnTo>
                      <a:pt x="14444" y="20839"/>
                    </a:lnTo>
                    <a:lnTo>
                      <a:pt x="14576" y="20641"/>
                    </a:lnTo>
                    <a:lnTo>
                      <a:pt x="14727" y="20431"/>
                    </a:lnTo>
                    <a:lnTo>
                      <a:pt x="14765" y="20200"/>
                    </a:lnTo>
                    <a:lnTo>
                      <a:pt x="14802" y="19991"/>
                    </a:lnTo>
                    <a:lnTo>
                      <a:pt x="14727" y="19759"/>
                    </a:lnTo>
                    <a:lnTo>
                      <a:pt x="14613" y="19550"/>
                    </a:lnTo>
                    <a:lnTo>
                      <a:pt x="14444" y="19307"/>
                    </a:lnTo>
                    <a:lnTo>
                      <a:pt x="14217" y="19098"/>
                    </a:lnTo>
                    <a:lnTo>
                      <a:pt x="13934" y="18911"/>
                    </a:lnTo>
                    <a:lnTo>
                      <a:pt x="13669" y="18745"/>
                    </a:lnTo>
                    <a:lnTo>
                      <a:pt x="13462" y="18547"/>
                    </a:lnTo>
                    <a:lnTo>
                      <a:pt x="13311" y="18337"/>
                    </a:lnTo>
                    <a:lnTo>
                      <a:pt x="13197" y="18150"/>
                    </a:lnTo>
                    <a:lnTo>
                      <a:pt x="13122" y="17941"/>
                    </a:lnTo>
                    <a:lnTo>
                      <a:pt x="13122" y="17720"/>
                    </a:lnTo>
                    <a:lnTo>
                      <a:pt x="13122" y="17533"/>
                    </a:lnTo>
                    <a:lnTo>
                      <a:pt x="13197" y="17346"/>
                    </a:lnTo>
                    <a:lnTo>
                      <a:pt x="13273" y="17158"/>
                    </a:lnTo>
                    <a:lnTo>
                      <a:pt x="13386" y="16982"/>
                    </a:lnTo>
                    <a:lnTo>
                      <a:pt x="13537" y="16839"/>
                    </a:lnTo>
                    <a:lnTo>
                      <a:pt x="13707" y="16706"/>
                    </a:lnTo>
                    <a:lnTo>
                      <a:pt x="13896" y="16607"/>
                    </a:lnTo>
                    <a:lnTo>
                      <a:pt x="14104" y="16519"/>
                    </a:lnTo>
                    <a:lnTo>
                      <a:pt x="14330" y="16453"/>
                    </a:lnTo>
                    <a:lnTo>
                      <a:pt x="14538" y="16431"/>
                    </a:lnTo>
                    <a:lnTo>
                      <a:pt x="14897" y="16453"/>
                    </a:lnTo>
                    <a:lnTo>
                      <a:pt x="15406" y="16497"/>
                    </a:lnTo>
                    <a:lnTo>
                      <a:pt x="16105" y="16541"/>
                    </a:lnTo>
                    <a:lnTo>
                      <a:pt x="16898" y="16607"/>
                    </a:lnTo>
                    <a:lnTo>
                      <a:pt x="17804" y="16651"/>
                    </a:lnTo>
                    <a:lnTo>
                      <a:pt x="18786" y="16684"/>
                    </a:lnTo>
                    <a:lnTo>
                      <a:pt x="19844" y="16728"/>
                    </a:lnTo>
                    <a:lnTo>
                      <a:pt x="20920" y="16751"/>
                    </a:lnTo>
                    <a:lnTo>
                      <a:pt x="21109" y="16497"/>
                    </a:lnTo>
                    <a:lnTo>
                      <a:pt x="21241" y="16222"/>
                    </a:lnTo>
                    <a:lnTo>
                      <a:pt x="21392" y="15946"/>
                    </a:lnTo>
                    <a:lnTo>
                      <a:pt x="21467" y="15648"/>
                    </a:lnTo>
                    <a:lnTo>
                      <a:pt x="21543" y="15351"/>
                    </a:lnTo>
                    <a:lnTo>
                      <a:pt x="21618" y="15042"/>
                    </a:lnTo>
                    <a:lnTo>
                      <a:pt x="21618" y="14745"/>
                    </a:lnTo>
                    <a:lnTo>
                      <a:pt x="21618" y="14447"/>
                    </a:lnTo>
                    <a:lnTo>
                      <a:pt x="21618" y="14150"/>
                    </a:lnTo>
                    <a:lnTo>
                      <a:pt x="21581" y="13852"/>
                    </a:lnTo>
                    <a:lnTo>
                      <a:pt x="21505" y="13577"/>
                    </a:lnTo>
                    <a:lnTo>
                      <a:pt x="21430" y="13301"/>
                    </a:lnTo>
                    <a:lnTo>
                      <a:pt x="21354" y="13048"/>
                    </a:lnTo>
                    <a:lnTo>
                      <a:pt x="21241" y="12816"/>
                    </a:lnTo>
                    <a:lnTo>
                      <a:pt x="21146" y="12607"/>
                    </a:lnTo>
                    <a:lnTo>
                      <a:pt x="21033" y="12431"/>
                    </a:lnTo>
                    <a:lnTo>
                      <a:pt x="20920" y="12265"/>
                    </a:lnTo>
                    <a:lnTo>
                      <a:pt x="20769" y="12144"/>
                    </a:lnTo>
                    <a:lnTo>
                      <a:pt x="20637" y="12034"/>
                    </a:lnTo>
                    <a:lnTo>
                      <a:pt x="20486" y="11946"/>
                    </a:lnTo>
                    <a:lnTo>
                      <a:pt x="20297" y="11891"/>
                    </a:lnTo>
                    <a:lnTo>
                      <a:pt x="20165" y="11846"/>
                    </a:lnTo>
                    <a:lnTo>
                      <a:pt x="19976" y="11824"/>
                    </a:lnTo>
                    <a:lnTo>
                      <a:pt x="19806" y="11802"/>
                    </a:lnTo>
                    <a:lnTo>
                      <a:pt x="19390" y="11824"/>
                    </a:lnTo>
                    <a:lnTo>
                      <a:pt x="18956" y="11891"/>
                    </a:lnTo>
                    <a:lnTo>
                      <a:pt x="18503" y="11968"/>
                    </a:lnTo>
                    <a:lnTo>
                      <a:pt x="17993" y="12078"/>
                    </a:lnTo>
                    <a:lnTo>
                      <a:pt x="17653" y="12144"/>
                    </a:lnTo>
                    <a:lnTo>
                      <a:pt x="17332" y="12199"/>
                    </a:lnTo>
                    <a:lnTo>
                      <a:pt x="17049" y="12221"/>
                    </a:lnTo>
                    <a:lnTo>
                      <a:pt x="16747" y="12243"/>
                    </a:lnTo>
                    <a:lnTo>
                      <a:pt x="16464" y="12243"/>
                    </a:lnTo>
                    <a:lnTo>
                      <a:pt x="16218" y="12243"/>
                    </a:lnTo>
                    <a:lnTo>
                      <a:pt x="15992" y="12221"/>
                    </a:lnTo>
                    <a:lnTo>
                      <a:pt x="15746" y="12199"/>
                    </a:lnTo>
                    <a:lnTo>
                      <a:pt x="15520" y="12155"/>
                    </a:lnTo>
                    <a:lnTo>
                      <a:pt x="15350" y="12122"/>
                    </a:lnTo>
                    <a:lnTo>
                      <a:pt x="15161" y="12056"/>
                    </a:lnTo>
                    <a:lnTo>
                      <a:pt x="14972" y="11990"/>
                    </a:lnTo>
                    <a:lnTo>
                      <a:pt x="14689" y="11846"/>
                    </a:lnTo>
                    <a:lnTo>
                      <a:pt x="14444" y="11670"/>
                    </a:lnTo>
                    <a:lnTo>
                      <a:pt x="14255" y="11483"/>
                    </a:lnTo>
                    <a:lnTo>
                      <a:pt x="14104" y="11295"/>
                    </a:lnTo>
                    <a:lnTo>
                      <a:pt x="14028" y="11086"/>
                    </a:lnTo>
                    <a:lnTo>
                      <a:pt x="13972" y="10888"/>
                    </a:lnTo>
                    <a:lnTo>
                      <a:pt x="13972" y="10700"/>
                    </a:lnTo>
                    <a:lnTo>
                      <a:pt x="14009" y="10513"/>
                    </a:lnTo>
                    <a:lnTo>
                      <a:pt x="14066" y="10359"/>
                    </a:lnTo>
                    <a:lnTo>
                      <a:pt x="14179" y="10215"/>
                    </a:lnTo>
                    <a:lnTo>
                      <a:pt x="14406" y="10006"/>
                    </a:lnTo>
                    <a:lnTo>
                      <a:pt x="14651" y="9830"/>
                    </a:lnTo>
                    <a:lnTo>
                      <a:pt x="14878" y="9686"/>
                    </a:lnTo>
                    <a:lnTo>
                      <a:pt x="15123" y="9554"/>
                    </a:lnTo>
                    <a:lnTo>
                      <a:pt x="15350" y="9477"/>
                    </a:lnTo>
                    <a:lnTo>
                      <a:pt x="15558" y="9411"/>
                    </a:lnTo>
                    <a:lnTo>
                      <a:pt x="15803" y="9345"/>
                    </a:lnTo>
                    <a:lnTo>
                      <a:pt x="16030" y="9323"/>
                    </a:lnTo>
                    <a:lnTo>
                      <a:pt x="16256" y="9301"/>
                    </a:lnTo>
                    <a:lnTo>
                      <a:pt x="16464" y="9323"/>
                    </a:lnTo>
                    <a:lnTo>
                      <a:pt x="16690" y="9345"/>
                    </a:lnTo>
                    <a:lnTo>
                      <a:pt x="16898" y="9367"/>
                    </a:lnTo>
                    <a:lnTo>
                      <a:pt x="17332" y="9477"/>
                    </a:lnTo>
                    <a:lnTo>
                      <a:pt x="17767" y="9598"/>
                    </a:lnTo>
                    <a:lnTo>
                      <a:pt x="18163" y="9731"/>
                    </a:lnTo>
                    <a:lnTo>
                      <a:pt x="18597" y="9874"/>
                    </a:lnTo>
                    <a:lnTo>
                      <a:pt x="18994" y="10006"/>
                    </a:lnTo>
                    <a:lnTo>
                      <a:pt x="19428" y="10083"/>
                    </a:lnTo>
                    <a:lnTo>
                      <a:pt x="19617" y="10127"/>
                    </a:lnTo>
                    <a:lnTo>
                      <a:pt x="19844" y="10149"/>
                    </a:lnTo>
                    <a:lnTo>
                      <a:pt x="20013" y="10149"/>
                    </a:lnTo>
                    <a:lnTo>
                      <a:pt x="20240" y="10127"/>
                    </a:lnTo>
                    <a:lnTo>
                      <a:pt x="20410" y="10105"/>
                    </a:lnTo>
                    <a:lnTo>
                      <a:pt x="20637" y="10061"/>
                    </a:lnTo>
                    <a:lnTo>
                      <a:pt x="20844" y="9984"/>
                    </a:lnTo>
                    <a:lnTo>
                      <a:pt x="21033" y="9896"/>
                    </a:lnTo>
                    <a:lnTo>
                      <a:pt x="21146" y="9830"/>
                    </a:lnTo>
                    <a:lnTo>
                      <a:pt x="21203" y="9753"/>
                    </a:lnTo>
                    <a:lnTo>
                      <a:pt x="21279" y="9642"/>
                    </a:lnTo>
                    <a:lnTo>
                      <a:pt x="21354" y="9521"/>
                    </a:lnTo>
                    <a:lnTo>
                      <a:pt x="21430" y="9246"/>
                    </a:lnTo>
                    <a:lnTo>
                      <a:pt x="21430" y="8904"/>
                    </a:lnTo>
                    <a:lnTo>
                      <a:pt x="21430" y="8540"/>
                    </a:lnTo>
                    <a:lnTo>
                      <a:pt x="21392" y="8144"/>
                    </a:lnTo>
                    <a:lnTo>
                      <a:pt x="21354" y="7714"/>
                    </a:lnTo>
                    <a:lnTo>
                      <a:pt x="21279" y="7295"/>
                    </a:lnTo>
                    <a:lnTo>
                      <a:pt x="21146" y="6446"/>
                    </a:lnTo>
                    <a:lnTo>
                      <a:pt x="20995" y="5686"/>
                    </a:lnTo>
                    <a:lnTo>
                      <a:pt x="20958" y="5366"/>
                    </a:lnTo>
                    <a:lnTo>
                      <a:pt x="20958" y="5091"/>
                    </a:lnTo>
                    <a:lnTo>
                      <a:pt x="20958" y="4860"/>
                    </a:lnTo>
                    <a:lnTo>
                      <a:pt x="21033" y="4716"/>
                    </a:lnTo>
                    <a:lnTo>
                      <a:pt x="20637" y="4860"/>
                    </a:lnTo>
                    <a:lnTo>
                      <a:pt x="20127" y="4992"/>
                    </a:lnTo>
                    <a:lnTo>
                      <a:pt x="19617" y="5069"/>
                    </a:lnTo>
                    <a:lnTo>
                      <a:pt x="19032" y="5157"/>
                    </a:lnTo>
                    <a:lnTo>
                      <a:pt x="18465" y="5201"/>
                    </a:lnTo>
                    <a:lnTo>
                      <a:pt x="17842" y="5245"/>
                    </a:lnTo>
                    <a:lnTo>
                      <a:pt x="17219" y="5267"/>
                    </a:lnTo>
                    <a:lnTo>
                      <a:pt x="16615" y="5267"/>
                    </a:lnTo>
                    <a:lnTo>
                      <a:pt x="15992" y="5245"/>
                    </a:lnTo>
                    <a:lnTo>
                      <a:pt x="15369" y="5201"/>
                    </a:lnTo>
                    <a:lnTo>
                      <a:pt x="14840" y="5157"/>
                    </a:lnTo>
                    <a:lnTo>
                      <a:pt x="14293" y="5091"/>
                    </a:lnTo>
                    <a:lnTo>
                      <a:pt x="13783" y="5014"/>
                    </a:lnTo>
                    <a:lnTo>
                      <a:pt x="13386" y="4926"/>
                    </a:lnTo>
                    <a:lnTo>
                      <a:pt x="13027" y="4815"/>
                    </a:lnTo>
                    <a:lnTo>
                      <a:pt x="12725" y="4716"/>
                    </a:lnTo>
                    <a:lnTo>
                      <a:pt x="12480" y="4606"/>
                    </a:lnTo>
                    <a:lnTo>
                      <a:pt x="12291" y="4496"/>
                    </a:lnTo>
                    <a:lnTo>
                      <a:pt x="12197" y="4397"/>
                    </a:lnTo>
                    <a:lnTo>
                      <a:pt x="12083" y="4286"/>
                    </a:lnTo>
                    <a:lnTo>
                      <a:pt x="12046" y="4187"/>
                    </a:lnTo>
                    <a:lnTo>
                      <a:pt x="12008" y="4077"/>
                    </a:lnTo>
                    <a:lnTo>
                      <a:pt x="12046" y="3967"/>
                    </a:lnTo>
                    <a:lnTo>
                      <a:pt x="12121" y="3868"/>
                    </a:lnTo>
                    <a:lnTo>
                      <a:pt x="12197" y="3735"/>
                    </a:lnTo>
                    <a:lnTo>
                      <a:pt x="12291" y="3614"/>
                    </a:lnTo>
                    <a:lnTo>
                      <a:pt x="12442" y="3482"/>
                    </a:lnTo>
                    <a:lnTo>
                      <a:pt x="12631" y="3361"/>
                    </a:lnTo>
                    <a:lnTo>
                      <a:pt x="13065" y="3085"/>
                    </a:lnTo>
                    <a:lnTo>
                      <a:pt x="13537" y="2766"/>
                    </a:lnTo>
                    <a:lnTo>
                      <a:pt x="13783" y="2578"/>
                    </a:lnTo>
                    <a:lnTo>
                      <a:pt x="13934" y="2380"/>
                    </a:lnTo>
                    <a:lnTo>
                      <a:pt x="14028" y="2171"/>
                    </a:lnTo>
                    <a:lnTo>
                      <a:pt x="14104" y="1961"/>
                    </a:lnTo>
                    <a:lnTo>
                      <a:pt x="14104" y="1730"/>
                    </a:lnTo>
                    <a:lnTo>
                      <a:pt x="14066" y="1498"/>
                    </a:lnTo>
                    <a:lnTo>
                      <a:pt x="13972" y="1267"/>
                    </a:lnTo>
                    <a:lnTo>
                      <a:pt x="13820" y="1057"/>
                    </a:lnTo>
                    <a:lnTo>
                      <a:pt x="13594" y="837"/>
                    </a:lnTo>
                    <a:lnTo>
                      <a:pt x="13386" y="628"/>
                    </a:lnTo>
                    <a:lnTo>
                      <a:pt x="13103" y="462"/>
                    </a:lnTo>
                    <a:lnTo>
                      <a:pt x="12763" y="308"/>
                    </a:lnTo>
                    <a:lnTo>
                      <a:pt x="12404" y="187"/>
                    </a:lnTo>
                    <a:lnTo>
                      <a:pt x="12008" y="77"/>
                    </a:lnTo>
                    <a:lnTo>
                      <a:pt x="11574" y="33"/>
                    </a:lnTo>
                    <a:lnTo>
                      <a:pt x="11102" y="11"/>
                    </a:lnTo>
                    <a:lnTo>
                      <a:pt x="10667" y="11"/>
                    </a:lnTo>
                    <a:lnTo>
                      <a:pt x="10233" y="77"/>
                    </a:lnTo>
                    <a:lnTo>
                      <a:pt x="9837" y="187"/>
                    </a:lnTo>
                    <a:lnTo>
                      <a:pt x="9440" y="286"/>
                    </a:lnTo>
                    <a:lnTo>
                      <a:pt x="9062" y="462"/>
                    </a:lnTo>
                    <a:lnTo>
                      <a:pt x="8741" y="628"/>
                    </a:lnTo>
                    <a:lnTo>
                      <a:pt x="8458" y="815"/>
                    </a:lnTo>
                    <a:lnTo>
                      <a:pt x="8232" y="1035"/>
                    </a:lnTo>
                    <a:lnTo>
                      <a:pt x="8062" y="1245"/>
                    </a:lnTo>
                    <a:lnTo>
                      <a:pt x="7911" y="1476"/>
                    </a:lnTo>
                    <a:lnTo>
                      <a:pt x="7835" y="1708"/>
                    </a:lnTo>
                    <a:lnTo>
                      <a:pt x="7797" y="1961"/>
                    </a:lnTo>
                    <a:lnTo>
                      <a:pt x="7835" y="2193"/>
                    </a:lnTo>
                    <a:lnTo>
                      <a:pt x="7948" y="2402"/>
                    </a:lnTo>
                    <a:lnTo>
                      <a:pt x="8062" y="2534"/>
                    </a:lnTo>
                    <a:lnTo>
                      <a:pt x="8175" y="2644"/>
                    </a:lnTo>
                    <a:lnTo>
                      <a:pt x="8269" y="2744"/>
                    </a:lnTo>
                    <a:lnTo>
                      <a:pt x="8420" y="2832"/>
                    </a:lnTo>
                    <a:lnTo>
                      <a:pt x="8704" y="3019"/>
                    </a:lnTo>
                    <a:lnTo>
                      <a:pt x="8968" y="3206"/>
                    </a:lnTo>
                    <a:lnTo>
                      <a:pt x="9138" y="3405"/>
                    </a:lnTo>
                    <a:lnTo>
                      <a:pt x="9327" y="3570"/>
                    </a:lnTo>
                    <a:lnTo>
                      <a:pt x="9440" y="3735"/>
                    </a:lnTo>
                    <a:lnTo>
                      <a:pt x="9516" y="3890"/>
                    </a:lnTo>
                    <a:lnTo>
                      <a:pt x="9534" y="4033"/>
                    </a:lnTo>
                    <a:lnTo>
                      <a:pt x="9534" y="4165"/>
                    </a:lnTo>
                    <a:lnTo>
                      <a:pt x="9516" y="4286"/>
                    </a:lnTo>
                    <a:lnTo>
                      <a:pt x="9440" y="4397"/>
                    </a:lnTo>
                    <a:lnTo>
                      <a:pt x="9327" y="4496"/>
                    </a:lnTo>
                    <a:lnTo>
                      <a:pt x="9176" y="4562"/>
                    </a:lnTo>
                    <a:lnTo>
                      <a:pt x="9006" y="4628"/>
                    </a:lnTo>
                    <a:lnTo>
                      <a:pt x="8779" y="4694"/>
                    </a:lnTo>
                    <a:lnTo>
                      <a:pt x="8534" y="4716"/>
                    </a:lnTo>
                    <a:lnTo>
                      <a:pt x="8232" y="4716"/>
                    </a:lnTo>
                    <a:lnTo>
                      <a:pt x="7118" y="4738"/>
                    </a:lnTo>
                    <a:lnTo>
                      <a:pt x="5947" y="4771"/>
                    </a:lnTo>
                    <a:lnTo>
                      <a:pt x="4795" y="4815"/>
                    </a:lnTo>
                    <a:lnTo>
                      <a:pt x="3681" y="4860"/>
                    </a:lnTo>
                    <a:lnTo>
                      <a:pt x="2662" y="4882"/>
                    </a:lnTo>
                    <a:lnTo>
                      <a:pt x="1755" y="4882"/>
                    </a:lnTo>
                    <a:lnTo>
                      <a:pt x="1359" y="4860"/>
                    </a:lnTo>
                    <a:lnTo>
                      <a:pt x="981" y="4837"/>
                    </a:lnTo>
                    <a:lnTo>
                      <a:pt x="698" y="4771"/>
                    </a:lnTo>
                    <a:lnTo>
                      <a:pt x="453" y="4716"/>
                    </a:lnTo>
                    <a:lnTo>
                      <a:pt x="453" y="5322"/>
                    </a:lnTo>
                    <a:lnTo>
                      <a:pt x="453" y="6083"/>
                    </a:lnTo>
                    <a:lnTo>
                      <a:pt x="453" y="6909"/>
                    </a:lnTo>
                    <a:lnTo>
                      <a:pt x="453" y="7780"/>
                    </a:lnTo>
                    <a:lnTo>
                      <a:pt x="453" y="8606"/>
                    </a:lnTo>
                    <a:lnTo>
                      <a:pt x="453" y="9345"/>
                    </a:lnTo>
                    <a:lnTo>
                      <a:pt x="453" y="9918"/>
                    </a:lnTo>
                    <a:lnTo>
                      <a:pt x="453" y="10282"/>
                    </a:lnTo>
                    <a:lnTo>
                      <a:pt x="490" y="10381"/>
                    </a:lnTo>
                    <a:lnTo>
                      <a:pt x="547" y="10491"/>
                    </a:lnTo>
                    <a:lnTo>
                      <a:pt x="660" y="10590"/>
                    </a:lnTo>
                    <a:lnTo>
                      <a:pt x="811" y="10700"/>
                    </a:lnTo>
                    <a:lnTo>
                      <a:pt x="981" y="10811"/>
                    </a:lnTo>
                    <a:lnTo>
                      <a:pt x="1208" y="10888"/>
                    </a:lnTo>
                    <a:lnTo>
                      <a:pt x="1453" y="10954"/>
                    </a:lnTo>
                    <a:lnTo>
                      <a:pt x="1718" y="11020"/>
                    </a:lnTo>
                    <a:lnTo>
                      <a:pt x="1963" y="11064"/>
                    </a:lnTo>
                    <a:lnTo>
                      <a:pt x="2265" y="11086"/>
                    </a:lnTo>
                    <a:lnTo>
                      <a:pt x="2548" y="11064"/>
                    </a:lnTo>
                    <a:lnTo>
                      <a:pt x="2794" y="11042"/>
                    </a:lnTo>
                    <a:lnTo>
                      <a:pt x="3096" y="10976"/>
                    </a:lnTo>
                    <a:lnTo>
                      <a:pt x="3341" y="10888"/>
                    </a:lnTo>
                    <a:lnTo>
                      <a:pt x="3606" y="10766"/>
                    </a:lnTo>
                    <a:lnTo>
                      <a:pt x="3813" y="10590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hlink"/>
                  </a:gs>
                  <a:gs pos="100000">
                    <a:schemeClr val="hlink">
                      <a:gamma/>
                      <a:tint val="51373"/>
                      <a:invGamma/>
                    </a:schemeClr>
                  </a:gs>
                </a:gsLst>
                <a:lin ang="18900000" scaled="1"/>
              </a:gradFill>
              <a:ln w="57150">
                <a:solidFill>
                  <a:srgbClr val="FFFFFF"/>
                </a:solidFill>
                <a:miter lim="800000"/>
                <a:headEnd/>
                <a:tailEnd/>
              </a:ln>
              <a:effectLst>
                <a:outerShdw dist="135003" dir="2471156" algn="ctr" rotWithShape="0">
                  <a:srgbClr val="000000">
                    <a:alpha val="50000"/>
                  </a:srgbClr>
                </a:outerShdw>
              </a:effectLst>
            </p:spPr>
            <p:txBody>
              <a:bodyPr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th-TH" sz="1800" smtClean="0">
                  <a:solidFill>
                    <a:srgbClr val="FFFFFF"/>
                  </a:solidFill>
                  <a:latin typeface="Verdana" pitchFamily="34" charset="0"/>
                </a:endParaRPr>
              </a:p>
            </p:txBody>
          </p:sp>
          <p:sp>
            <p:nvSpPr>
              <p:cNvPr id="64520" name="Puzzle1"/>
              <p:cNvSpPr>
                <a:spLocks noEditPoints="1" noChangeArrowheads="1"/>
              </p:cNvSpPr>
              <p:nvPr/>
            </p:nvSpPr>
            <p:spPr bwMode="gray">
              <a:xfrm>
                <a:off x="1824" y="1091"/>
                <a:ext cx="1800" cy="1051"/>
              </a:xfrm>
              <a:custGeom>
                <a:avLst/>
                <a:gdLst>
                  <a:gd name="T0" fmla="*/ 16740 w 21600"/>
                  <a:gd name="T1" fmla="*/ 21078 h 21600"/>
                  <a:gd name="T2" fmla="*/ 16976 w 21600"/>
                  <a:gd name="T3" fmla="*/ 521 h 21600"/>
                  <a:gd name="T4" fmla="*/ 4725 w 21600"/>
                  <a:gd name="T5" fmla="*/ 856 h 21600"/>
                  <a:gd name="T6" fmla="*/ 5040 w 21600"/>
                  <a:gd name="T7" fmla="*/ 21004 h 21600"/>
                  <a:gd name="T8" fmla="*/ 10811 w 21600"/>
                  <a:gd name="T9" fmla="*/ 12885 h 21600"/>
                  <a:gd name="T10" fmla="*/ 10845 w 21600"/>
                  <a:gd name="T11" fmla="*/ 8714 h 21600"/>
                  <a:gd name="T12" fmla="*/ 21600 w 21600"/>
                  <a:gd name="T13" fmla="*/ 10000 h 21600"/>
                  <a:gd name="T14" fmla="*/ 56 w 21600"/>
                  <a:gd name="T15" fmla="*/ 10000 h 21600"/>
                  <a:gd name="T16" fmla="*/ 6086 w 21600"/>
                  <a:gd name="T17" fmla="*/ 2569 h 21600"/>
                  <a:gd name="T18" fmla="*/ 16132 w 21600"/>
                  <a:gd name="T19" fmla="*/ 19552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T16" t="T17" r="T18" b="T19"/>
                <a:pathLst>
                  <a:path w="21600" h="21600">
                    <a:moveTo>
                      <a:pt x="9360" y="20836"/>
                    </a:moveTo>
                    <a:lnTo>
                      <a:pt x="9528" y="20836"/>
                    </a:lnTo>
                    <a:lnTo>
                      <a:pt x="9686" y="20762"/>
                    </a:lnTo>
                    <a:lnTo>
                      <a:pt x="9810" y="20687"/>
                    </a:lnTo>
                    <a:lnTo>
                      <a:pt x="9922" y="20575"/>
                    </a:lnTo>
                    <a:lnTo>
                      <a:pt x="10012" y="20426"/>
                    </a:lnTo>
                    <a:lnTo>
                      <a:pt x="10068" y="20296"/>
                    </a:lnTo>
                    <a:lnTo>
                      <a:pt x="10113" y="20110"/>
                    </a:lnTo>
                    <a:lnTo>
                      <a:pt x="10136" y="19905"/>
                    </a:lnTo>
                    <a:lnTo>
                      <a:pt x="10136" y="19682"/>
                    </a:lnTo>
                    <a:lnTo>
                      <a:pt x="10113" y="19440"/>
                    </a:lnTo>
                    <a:lnTo>
                      <a:pt x="10068" y="19142"/>
                    </a:lnTo>
                    <a:lnTo>
                      <a:pt x="10012" y="18900"/>
                    </a:lnTo>
                    <a:lnTo>
                      <a:pt x="9900" y="18620"/>
                    </a:lnTo>
                    <a:lnTo>
                      <a:pt x="9787" y="18285"/>
                    </a:lnTo>
                    <a:lnTo>
                      <a:pt x="9641" y="17968"/>
                    </a:lnTo>
                    <a:lnTo>
                      <a:pt x="9472" y="17652"/>
                    </a:lnTo>
                    <a:lnTo>
                      <a:pt x="9382" y="17466"/>
                    </a:lnTo>
                    <a:lnTo>
                      <a:pt x="9315" y="17298"/>
                    </a:lnTo>
                    <a:lnTo>
                      <a:pt x="9258" y="17112"/>
                    </a:lnTo>
                    <a:lnTo>
                      <a:pt x="9191" y="16926"/>
                    </a:lnTo>
                    <a:lnTo>
                      <a:pt x="9123" y="16535"/>
                    </a:lnTo>
                    <a:lnTo>
                      <a:pt x="9101" y="16144"/>
                    </a:lnTo>
                    <a:lnTo>
                      <a:pt x="9101" y="15753"/>
                    </a:lnTo>
                    <a:lnTo>
                      <a:pt x="9168" y="15362"/>
                    </a:lnTo>
                    <a:lnTo>
                      <a:pt x="9236" y="14971"/>
                    </a:lnTo>
                    <a:lnTo>
                      <a:pt x="9360" y="14580"/>
                    </a:lnTo>
                    <a:lnTo>
                      <a:pt x="9495" y="14244"/>
                    </a:lnTo>
                    <a:lnTo>
                      <a:pt x="9663" y="13891"/>
                    </a:lnTo>
                    <a:lnTo>
                      <a:pt x="9855" y="13611"/>
                    </a:lnTo>
                    <a:lnTo>
                      <a:pt x="10068" y="13351"/>
                    </a:lnTo>
                    <a:lnTo>
                      <a:pt x="10293" y="13146"/>
                    </a:lnTo>
                    <a:lnTo>
                      <a:pt x="10552" y="12997"/>
                    </a:lnTo>
                    <a:lnTo>
                      <a:pt x="10811" y="12885"/>
                    </a:lnTo>
                    <a:lnTo>
                      <a:pt x="11069" y="12866"/>
                    </a:lnTo>
                    <a:lnTo>
                      <a:pt x="11351" y="12885"/>
                    </a:lnTo>
                    <a:lnTo>
                      <a:pt x="11610" y="12997"/>
                    </a:lnTo>
                    <a:lnTo>
                      <a:pt x="11846" y="13183"/>
                    </a:lnTo>
                    <a:lnTo>
                      <a:pt x="12060" y="13388"/>
                    </a:lnTo>
                    <a:lnTo>
                      <a:pt x="12251" y="13648"/>
                    </a:lnTo>
                    <a:lnTo>
                      <a:pt x="12419" y="13928"/>
                    </a:lnTo>
                    <a:lnTo>
                      <a:pt x="12555" y="14244"/>
                    </a:lnTo>
                    <a:lnTo>
                      <a:pt x="12690" y="14617"/>
                    </a:lnTo>
                    <a:lnTo>
                      <a:pt x="12768" y="15008"/>
                    </a:lnTo>
                    <a:lnTo>
                      <a:pt x="12836" y="15399"/>
                    </a:lnTo>
                    <a:lnTo>
                      <a:pt x="12858" y="15753"/>
                    </a:lnTo>
                    <a:lnTo>
                      <a:pt x="12858" y="16144"/>
                    </a:lnTo>
                    <a:lnTo>
                      <a:pt x="12813" y="16535"/>
                    </a:lnTo>
                    <a:lnTo>
                      <a:pt x="12746" y="16888"/>
                    </a:lnTo>
                    <a:lnTo>
                      <a:pt x="12667" y="17224"/>
                    </a:lnTo>
                    <a:lnTo>
                      <a:pt x="12510" y="17503"/>
                    </a:lnTo>
                    <a:lnTo>
                      <a:pt x="12228" y="18043"/>
                    </a:lnTo>
                    <a:lnTo>
                      <a:pt x="11970" y="18546"/>
                    </a:lnTo>
                    <a:lnTo>
                      <a:pt x="11868" y="18751"/>
                    </a:lnTo>
                    <a:lnTo>
                      <a:pt x="11778" y="18974"/>
                    </a:lnTo>
                    <a:lnTo>
                      <a:pt x="11711" y="19179"/>
                    </a:lnTo>
                    <a:lnTo>
                      <a:pt x="11666" y="19365"/>
                    </a:lnTo>
                    <a:lnTo>
                      <a:pt x="11632" y="19570"/>
                    </a:lnTo>
                    <a:lnTo>
                      <a:pt x="11632" y="19756"/>
                    </a:lnTo>
                    <a:lnTo>
                      <a:pt x="11632" y="19942"/>
                    </a:lnTo>
                    <a:lnTo>
                      <a:pt x="11643" y="20110"/>
                    </a:lnTo>
                    <a:lnTo>
                      <a:pt x="11711" y="20296"/>
                    </a:lnTo>
                    <a:lnTo>
                      <a:pt x="11801" y="20464"/>
                    </a:lnTo>
                    <a:lnTo>
                      <a:pt x="11891" y="20650"/>
                    </a:lnTo>
                    <a:lnTo>
                      <a:pt x="12037" y="20836"/>
                    </a:lnTo>
                    <a:lnTo>
                      <a:pt x="12206" y="21004"/>
                    </a:lnTo>
                    <a:lnTo>
                      <a:pt x="12419" y="21190"/>
                    </a:lnTo>
                    <a:lnTo>
                      <a:pt x="12667" y="21320"/>
                    </a:lnTo>
                    <a:lnTo>
                      <a:pt x="12960" y="21432"/>
                    </a:lnTo>
                    <a:lnTo>
                      <a:pt x="13286" y="21544"/>
                    </a:lnTo>
                    <a:lnTo>
                      <a:pt x="13612" y="21655"/>
                    </a:lnTo>
                    <a:lnTo>
                      <a:pt x="13983" y="21693"/>
                    </a:lnTo>
                    <a:lnTo>
                      <a:pt x="14343" y="21730"/>
                    </a:lnTo>
                    <a:lnTo>
                      <a:pt x="14715" y="21730"/>
                    </a:lnTo>
                    <a:lnTo>
                      <a:pt x="15075" y="21730"/>
                    </a:lnTo>
                    <a:lnTo>
                      <a:pt x="15446" y="21655"/>
                    </a:lnTo>
                    <a:lnTo>
                      <a:pt x="15794" y="21581"/>
                    </a:lnTo>
                    <a:lnTo>
                      <a:pt x="16132" y="21432"/>
                    </a:lnTo>
                    <a:lnTo>
                      <a:pt x="16458" y="21302"/>
                    </a:lnTo>
                    <a:lnTo>
                      <a:pt x="16740" y="21078"/>
                    </a:lnTo>
                    <a:lnTo>
                      <a:pt x="16976" y="20836"/>
                    </a:lnTo>
                    <a:lnTo>
                      <a:pt x="17043" y="20650"/>
                    </a:lnTo>
                    <a:lnTo>
                      <a:pt x="17088" y="20426"/>
                    </a:lnTo>
                    <a:lnTo>
                      <a:pt x="17133" y="20222"/>
                    </a:lnTo>
                    <a:lnTo>
                      <a:pt x="17156" y="19980"/>
                    </a:lnTo>
                    <a:lnTo>
                      <a:pt x="17167" y="19477"/>
                    </a:lnTo>
                    <a:lnTo>
                      <a:pt x="17167" y="18974"/>
                    </a:lnTo>
                    <a:lnTo>
                      <a:pt x="17156" y="18397"/>
                    </a:lnTo>
                    <a:lnTo>
                      <a:pt x="17111" y="17820"/>
                    </a:lnTo>
                    <a:lnTo>
                      <a:pt x="17066" y="17261"/>
                    </a:lnTo>
                    <a:lnTo>
                      <a:pt x="16998" y="16646"/>
                    </a:lnTo>
                    <a:lnTo>
                      <a:pt x="16852" y="15511"/>
                    </a:lnTo>
                    <a:lnTo>
                      <a:pt x="16740" y="14393"/>
                    </a:lnTo>
                    <a:lnTo>
                      <a:pt x="16717" y="13928"/>
                    </a:lnTo>
                    <a:lnTo>
                      <a:pt x="16695" y="13462"/>
                    </a:lnTo>
                    <a:lnTo>
                      <a:pt x="16717" y="13071"/>
                    </a:lnTo>
                    <a:lnTo>
                      <a:pt x="16785" y="12755"/>
                    </a:lnTo>
                    <a:lnTo>
                      <a:pt x="16852" y="12419"/>
                    </a:lnTo>
                    <a:lnTo>
                      <a:pt x="16953" y="12140"/>
                    </a:lnTo>
                    <a:lnTo>
                      <a:pt x="17088" y="11898"/>
                    </a:lnTo>
                    <a:lnTo>
                      <a:pt x="17212" y="11675"/>
                    </a:lnTo>
                    <a:lnTo>
                      <a:pt x="17370" y="11470"/>
                    </a:lnTo>
                    <a:lnTo>
                      <a:pt x="17516" y="11284"/>
                    </a:lnTo>
                    <a:lnTo>
                      <a:pt x="17696" y="11135"/>
                    </a:lnTo>
                    <a:lnTo>
                      <a:pt x="17865" y="11042"/>
                    </a:lnTo>
                    <a:lnTo>
                      <a:pt x="18033" y="10930"/>
                    </a:lnTo>
                    <a:lnTo>
                      <a:pt x="18213" y="10893"/>
                    </a:lnTo>
                    <a:lnTo>
                      <a:pt x="18382" y="10893"/>
                    </a:lnTo>
                    <a:lnTo>
                      <a:pt x="18551" y="10967"/>
                    </a:lnTo>
                    <a:lnTo>
                      <a:pt x="18708" y="11042"/>
                    </a:lnTo>
                    <a:lnTo>
                      <a:pt x="18855" y="11172"/>
                    </a:lnTo>
                    <a:lnTo>
                      <a:pt x="19012" y="11358"/>
                    </a:lnTo>
                    <a:lnTo>
                      <a:pt x="19136" y="11600"/>
                    </a:lnTo>
                    <a:lnTo>
                      <a:pt x="19271" y="11861"/>
                    </a:lnTo>
                    <a:lnTo>
                      <a:pt x="19440" y="12028"/>
                    </a:lnTo>
                    <a:lnTo>
                      <a:pt x="19608" y="12177"/>
                    </a:lnTo>
                    <a:lnTo>
                      <a:pt x="19822" y="12289"/>
                    </a:lnTo>
                    <a:lnTo>
                      <a:pt x="20025" y="12289"/>
                    </a:lnTo>
                    <a:lnTo>
                      <a:pt x="20238" y="12289"/>
                    </a:lnTo>
                    <a:lnTo>
                      <a:pt x="20452" y="12215"/>
                    </a:lnTo>
                    <a:lnTo>
                      <a:pt x="20643" y="12103"/>
                    </a:lnTo>
                    <a:lnTo>
                      <a:pt x="20846" y="11973"/>
                    </a:lnTo>
                    <a:lnTo>
                      <a:pt x="21037" y="11786"/>
                    </a:lnTo>
                    <a:lnTo>
                      <a:pt x="21206" y="11563"/>
                    </a:lnTo>
                    <a:lnTo>
                      <a:pt x="21363" y="11321"/>
                    </a:lnTo>
                    <a:lnTo>
                      <a:pt x="21465" y="11079"/>
                    </a:lnTo>
                    <a:lnTo>
                      <a:pt x="21577" y="10744"/>
                    </a:lnTo>
                    <a:lnTo>
                      <a:pt x="21622" y="10427"/>
                    </a:lnTo>
                    <a:lnTo>
                      <a:pt x="21645" y="10111"/>
                    </a:lnTo>
                    <a:lnTo>
                      <a:pt x="21622" y="9608"/>
                    </a:lnTo>
                    <a:lnTo>
                      <a:pt x="21577" y="9142"/>
                    </a:lnTo>
                    <a:lnTo>
                      <a:pt x="21465" y="8751"/>
                    </a:lnTo>
                    <a:lnTo>
                      <a:pt x="21363" y="8397"/>
                    </a:lnTo>
                    <a:lnTo>
                      <a:pt x="21206" y="8062"/>
                    </a:lnTo>
                    <a:lnTo>
                      <a:pt x="21037" y="7820"/>
                    </a:lnTo>
                    <a:lnTo>
                      <a:pt x="20846" y="7597"/>
                    </a:lnTo>
                    <a:lnTo>
                      <a:pt x="20643" y="7429"/>
                    </a:lnTo>
                    <a:lnTo>
                      <a:pt x="20452" y="7317"/>
                    </a:lnTo>
                    <a:lnTo>
                      <a:pt x="20238" y="7206"/>
                    </a:lnTo>
                    <a:lnTo>
                      <a:pt x="20025" y="7168"/>
                    </a:lnTo>
                    <a:lnTo>
                      <a:pt x="19822" y="7206"/>
                    </a:lnTo>
                    <a:lnTo>
                      <a:pt x="19608" y="7243"/>
                    </a:lnTo>
                    <a:lnTo>
                      <a:pt x="19440" y="7355"/>
                    </a:lnTo>
                    <a:lnTo>
                      <a:pt x="19271" y="7504"/>
                    </a:lnTo>
                    <a:lnTo>
                      <a:pt x="19136" y="7708"/>
                    </a:lnTo>
                    <a:lnTo>
                      <a:pt x="19012" y="7895"/>
                    </a:lnTo>
                    <a:lnTo>
                      <a:pt x="18832" y="8025"/>
                    </a:lnTo>
                    <a:lnTo>
                      <a:pt x="18663" y="8174"/>
                    </a:lnTo>
                    <a:lnTo>
                      <a:pt x="18472" y="8248"/>
                    </a:lnTo>
                    <a:lnTo>
                      <a:pt x="18270" y="8286"/>
                    </a:lnTo>
                    <a:lnTo>
                      <a:pt x="18078" y="8323"/>
                    </a:lnTo>
                    <a:lnTo>
                      <a:pt x="17887" y="8323"/>
                    </a:lnTo>
                    <a:lnTo>
                      <a:pt x="17696" y="8248"/>
                    </a:lnTo>
                    <a:lnTo>
                      <a:pt x="17493" y="8174"/>
                    </a:lnTo>
                    <a:lnTo>
                      <a:pt x="17302" y="8062"/>
                    </a:lnTo>
                    <a:lnTo>
                      <a:pt x="17133" y="7969"/>
                    </a:lnTo>
                    <a:lnTo>
                      <a:pt x="16976" y="7783"/>
                    </a:lnTo>
                    <a:lnTo>
                      <a:pt x="16852" y="7597"/>
                    </a:lnTo>
                    <a:lnTo>
                      <a:pt x="16740" y="7429"/>
                    </a:lnTo>
                    <a:lnTo>
                      <a:pt x="16672" y="7168"/>
                    </a:lnTo>
                    <a:lnTo>
                      <a:pt x="16638" y="6926"/>
                    </a:lnTo>
                    <a:lnTo>
                      <a:pt x="16616" y="6498"/>
                    </a:lnTo>
                    <a:lnTo>
                      <a:pt x="16616" y="5772"/>
                    </a:lnTo>
                    <a:lnTo>
                      <a:pt x="16650" y="4915"/>
                    </a:lnTo>
                    <a:lnTo>
                      <a:pt x="16695" y="3928"/>
                    </a:lnTo>
                    <a:lnTo>
                      <a:pt x="16762" y="2960"/>
                    </a:lnTo>
                    <a:lnTo>
                      <a:pt x="16830" y="1992"/>
                    </a:lnTo>
                    <a:lnTo>
                      <a:pt x="16908" y="1173"/>
                    </a:lnTo>
                    <a:lnTo>
                      <a:pt x="16976" y="521"/>
                    </a:lnTo>
                    <a:lnTo>
                      <a:pt x="16953" y="521"/>
                    </a:lnTo>
                    <a:lnTo>
                      <a:pt x="16931" y="521"/>
                    </a:lnTo>
                    <a:lnTo>
                      <a:pt x="16267" y="484"/>
                    </a:lnTo>
                    <a:lnTo>
                      <a:pt x="15637" y="428"/>
                    </a:lnTo>
                    <a:lnTo>
                      <a:pt x="15063" y="353"/>
                    </a:lnTo>
                    <a:lnTo>
                      <a:pt x="14523" y="279"/>
                    </a:lnTo>
                    <a:lnTo>
                      <a:pt x="14040" y="167"/>
                    </a:lnTo>
                    <a:lnTo>
                      <a:pt x="13635" y="93"/>
                    </a:lnTo>
                    <a:lnTo>
                      <a:pt x="13331" y="18"/>
                    </a:lnTo>
                    <a:lnTo>
                      <a:pt x="13117" y="18"/>
                    </a:lnTo>
                    <a:lnTo>
                      <a:pt x="12982" y="18"/>
                    </a:lnTo>
                    <a:lnTo>
                      <a:pt x="12858" y="130"/>
                    </a:lnTo>
                    <a:lnTo>
                      <a:pt x="12723" y="279"/>
                    </a:lnTo>
                    <a:lnTo>
                      <a:pt x="12622" y="446"/>
                    </a:lnTo>
                    <a:lnTo>
                      <a:pt x="12510" y="670"/>
                    </a:lnTo>
                    <a:lnTo>
                      <a:pt x="12419" y="912"/>
                    </a:lnTo>
                    <a:lnTo>
                      <a:pt x="12363" y="1210"/>
                    </a:lnTo>
                    <a:lnTo>
                      <a:pt x="12318" y="1526"/>
                    </a:lnTo>
                    <a:lnTo>
                      <a:pt x="12273" y="1843"/>
                    </a:lnTo>
                    <a:lnTo>
                      <a:pt x="12251" y="2215"/>
                    </a:lnTo>
                    <a:lnTo>
                      <a:pt x="12273" y="2532"/>
                    </a:lnTo>
                    <a:lnTo>
                      <a:pt x="12318" y="2886"/>
                    </a:lnTo>
                    <a:lnTo>
                      <a:pt x="12386" y="3240"/>
                    </a:lnTo>
                    <a:lnTo>
                      <a:pt x="12464" y="3556"/>
                    </a:lnTo>
                    <a:lnTo>
                      <a:pt x="12577" y="3891"/>
                    </a:lnTo>
                    <a:lnTo>
                      <a:pt x="12746" y="4171"/>
                    </a:lnTo>
                    <a:lnTo>
                      <a:pt x="12926" y="4487"/>
                    </a:lnTo>
                    <a:lnTo>
                      <a:pt x="13050" y="4860"/>
                    </a:lnTo>
                    <a:lnTo>
                      <a:pt x="13162" y="5251"/>
                    </a:lnTo>
                    <a:lnTo>
                      <a:pt x="13218" y="5604"/>
                    </a:lnTo>
                    <a:lnTo>
                      <a:pt x="13263" y="5995"/>
                    </a:lnTo>
                    <a:lnTo>
                      <a:pt x="13241" y="6386"/>
                    </a:lnTo>
                    <a:lnTo>
                      <a:pt x="13218" y="6740"/>
                    </a:lnTo>
                    <a:lnTo>
                      <a:pt x="13139" y="7094"/>
                    </a:lnTo>
                    <a:lnTo>
                      <a:pt x="13050" y="7429"/>
                    </a:lnTo>
                    <a:lnTo>
                      <a:pt x="12903" y="7746"/>
                    </a:lnTo>
                    <a:lnTo>
                      <a:pt x="12723" y="8025"/>
                    </a:lnTo>
                    <a:lnTo>
                      <a:pt x="12532" y="8286"/>
                    </a:lnTo>
                    <a:lnTo>
                      <a:pt x="12318" y="8491"/>
                    </a:lnTo>
                    <a:lnTo>
                      <a:pt x="12060" y="8677"/>
                    </a:lnTo>
                    <a:lnTo>
                      <a:pt x="11756" y="8788"/>
                    </a:lnTo>
                    <a:lnTo>
                      <a:pt x="11452" y="8826"/>
                    </a:lnTo>
                    <a:lnTo>
                      <a:pt x="11283" y="8826"/>
                    </a:lnTo>
                    <a:lnTo>
                      <a:pt x="11126" y="8826"/>
                    </a:lnTo>
                    <a:lnTo>
                      <a:pt x="11002" y="8788"/>
                    </a:lnTo>
                    <a:lnTo>
                      <a:pt x="10845" y="8714"/>
                    </a:lnTo>
                    <a:lnTo>
                      <a:pt x="10721" y="8640"/>
                    </a:lnTo>
                    <a:lnTo>
                      <a:pt x="10608" y="8565"/>
                    </a:lnTo>
                    <a:lnTo>
                      <a:pt x="10485" y="8453"/>
                    </a:lnTo>
                    <a:lnTo>
                      <a:pt x="10372" y="8323"/>
                    </a:lnTo>
                    <a:lnTo>
                      <a:pt x="10181" y="8062"/>
                    </a:lnTo>
                    <a:lnTo>
                      <a:pt x="10035" y="7746"/>
                    </a:lnTo>
                    <a:lnTo>
                      <a:pt x="9900" y="7392"/>
                    </a:lnTo>
                    <a:lnTo>
                      <a:pt x="9787" y="7001"/>
                    </a:lnTo>
                    <a:lnTo>
                      <a:pt x="9731" y="6610"/>
                    </a:lnTo>
                    <a:lnTo>
                      <a:pt x="9686" y="6219"/>
                    </a:lnTo>
                    <a:lnTo>
                      <a:pt x="9663" y="5772"/>
                    </a:lnTo>
                    <a:lnTo>
                      <a:pt x="9686" y="5381"/>
                    </a:lnTo>
                    <a:lnTo>
                      <a:pt x="9753" y="4990"/>
                    </a:lnTo>
                    <a:lnTo>
                      <a:pt x="9832" y="4636"/>
                    </a:lnTo>
                    <a:lnTo>
                      <a:pt x="9945" y="4320"/>
                    </a:lnTo>
                    <a:lnTo>
                      <a:pt x="10068" y="4022"/>
                    </a:lnTo>
                    <a:lnTo>
                      <a:pt x="10203" y="3817"/>
                    </a:lnTo>
                    <a:lnTo>
                      <a:pt x="10316" y="3593"/>
                    </a:lnTo>
                    <a:lnTo>
                      <a:pt x="10395" y="3351"/>
                    </a:lnTo>
                    <a:lnTo>
                      <a:pt x="10462" y="3109"/>
                    </a:lnTo>
                    <a:lnTo>
                      <a:pt x="10507" y="2848"/>
                    </a:lnTo>
                    <a:lnTo>
                      <a:pt x="10530" y="2606"/>
                    </a:lnTo>
                    <a:lnTo>
                      <a:pt x="10507" y="2346"/>
                    </a:lnTo>
                    <a:lnTo>
                      <a:pt x="10462" y="2141"/>
                    </a:lnTo>
                    <a:lnTo>
                      <a:pt x="10395" y="1880"/>
                    </a:lnTo>
                    <a:lnTo>
                      <a:pt x="10293" y="1638"/>
                    </a:lnTo>
                    <a:lnTo>
                      <a:pt x="10158" y="1415"/>
                    </a:lnTo>
                    <a:lnTo>
                      <a:pt x="9967" y="1210"/>
                    </a:lnTo>
                    <a:lnTo>
                      <a:pt x="9753" y="986"/>
                    </a:lnTo>
                    <a:lnTo>
                      <a:pt x="9495" y="819"/>
                    </a:lnTo>
                    <a:lnTo>
                      <a:pt x="9191" y="670"/>
                    </a:lnTo>
                    <a:lnTo>
                      <a:pt x="8842" y="521"/>
                    </a:lnTo>
                    <a:lnTo>
                      <a:pt x="8471" y="446"/>
                    </a:lnTo>
                    <a:lnTo>
                      <a:pt x="7998" y="428"/>
                    </a:lnTo>
                    <a:lnTo>
                      <a:pt x="7413" y="428"/>
                    </a:lnTo>
                    <a:lnTo>
                      <a:pt x="6817" y="446"/>
                    </a:lnTo>
                    <a:lnTo>
                      <a:pt x="6187" y="521"/>
                    </a:lnTo>
                    <a:lnTo>
                      <a:pt x="5602" y="633"/>
                    </a:lnTo>
                    <a:lnTo>
                      <a:pt x="5107" y="744"/>
                    </a:lnTo>
                    <a:lnTo>
                      <a:pt x="4725" y="856"/>
                    </a:lnTo>
                    <a:lnTo>
                      <a:pt x="4848" y="1564"/>
                    </a:lnTo>
                    <a:lnTo>
                      <a:pt x="5028" y="2495"/>
                    </a:lnTo>
                    <a:lnTo>
                      <a:pt x="5175" y="3556"/>
                    </a:lnTo>
                    <a:lnTo>
                      <a:pt x="5298" y="4673"/>
                    </a:lnTo>
                    <a:lnTo>
                      <a:pt x="5343" y="5213"/>
                    </a:lnTo>
                    <a:lnTo>
                      <a:pt x="5388" y="5753"/>
                    </a:lnTo>
                    <a:lnTo>
                      <a:pt x="5411" y="6275"/>
                    </a:lnTo>
                    <a:lnTo>
                      <a:pt x="5411" y="6740"/>
                    </a:lnTo>
                    <a:lnTo>
                      <a:pt x="5366" y="7168"/>
                    </a:lnTo>
                    <a:lnTo>
                      <a:pt x="5321" y="7541"/>
                    </a:lnTo>
                    <a:lnTo>
                      <a:pt x="5287" y="7708"/>
                    </a:lnTo>
                    <a:lnTo>
                      <a:pt x="5242" y="7857"/>
                    </a:lnTo>
                    <a:lnTo>
                      <a:pt x="5197" y="7969"/>
                    </a:lnTo>
                    <a:lnTo>
                      <a:pt x="5130" y="8062"/>
                    </a:lnTo>
                    <a:lnTo>
                      <a:pt x="5006" y="8248"/>
                    </a:lnTo>
                    <a:lnTo>
                      <a:pt x="4848" y="8397"/>
                    </a:lnTo>
                    <a:lnTo>
                      <a:pt x="4725" y="8528"/>
                    </a:lnTo>
                    <a:lnTo>
                      <a:pt x="4567" y="8640"/>
                    </a:lnTo>
                    <a:lnTo>
                      <a:pt x="4421" y="8714"/>
                    </a:lnTo>
                    <a:lnTo>
                      <a:pt x="4263" y="8751"/>
                    </a:lnTo>
                    <a:lnTo>
                      <a:pt x="4095" y="8788"/>
                    </a:lnTo>
                    <a:lnTo>
                      <a:pt x="3948" y="8788"/>
                    </a:lnTo>
                    <a:lnTo>
                      <a:pt x="3791" y="8751"/>
                    </a:lnTo>
                    <a:lnTo>
                      <a:pt x="3667" y="8714"/>
                    </a:lnTo>
                    <a:lnTo>
                      <a:pt x="3510" y="8677"/>
                    </a:lnTo>
                    <a:lnTo>
                      <a:pt x="3386" y="8602"/>
                    </a:lnTo>
                    <a:lnTo>
                      <a:pt x="3251" y="8491"/>
                    </a:lnTo>
                    <a:lnTo>
                      <a:pt x="3127" y="8360"/>
                    </a:lnTo>
                    <a:lnTo>
                      <a:pt x="3015" y="8248"/>
                    </a:lnTo>
                    <a:lnTo>
                      <a:pt x="2925" y="8062"/>
                    </a:lnTo>
                    <a:lnTo>
                      <a:pt x="2778" y="7857"/>
                    </a:lnTo>
                    <a:lnTo>
                      <a:pt x="2610" y="7671"/>
                    </a:lnTo>
                    <a:lnTo>
                      <a:pt x="2407" y="7541"/>
                    </a:lnTo>
                    <a:lnTo>
                      <a:pt x="2171" y="7466"/>
                    </a:lnTo>
                    <a:lnTo>
                      <a:pt x="1957" y="7429"/>
                    </a:lnTo>
                    <a:lnTo>
                      <a:pt x="1698" y="7429"/>
                    </a:lnTo>
                    <a:lnTo>
                      <a:pt x="1462" y="7466"/>
                    </a:lnTo>
                    <a:lnTo>
                      <a:pt x="1226" y="7559"/>
                    </a:lnTo>
                    <a:lnTo>
                      <a:pt x="989" y="7708"/>
                    </a:lnTo>
                    <a:lnTo>
                      <a:pt x="776" y="7932"/>
                    </a:lnTo>
                    <a:lnTo>
                      <a:pt x="551" y="8211"/>
                    </a:lnTo>
                    <a:lnTo>
                      <a:pt x="382" y="8528"/>
                    </a:lnTo>
                    <a:lnTo>
                      <a:pt x="315" y="8714"/>
                    </a:lnTo>
                    <a:lnTo>
                      <a:pt x="236" y="8919"/>
                    </a:lnTo>
                    <a:lnTo>
                      <a:pt x="191" y="9142"/>
                    </a:lnTo>
                    <a:lnTo>
                      <a:pt x="123" y="9347"/>
                    </a:lnTo>
                    <a:lnTo>
                      <a:pt x="78" y="9608"/>
                    </a:lnTo>
                    <a:lnTo>
                      <a:pt x="56" y="9887"/>
                    </a:lnTo>
                    <a:lnTo>
                      <a:pt x="33" y="10185"/>
                    </a:lnTo>
                    <a:lnTo>
                      <a:pt x="33" y="10464"/>
                    </a:lnTo>
                    <a:lnTo>
                      <a:pt x="33" y="10706"/>
                    </a:lnTo>
                    <a:lnTo>
                      <a:pt x="56" y="10967"/>
                    </a:lnTo>
                    <a:lnTo>
                      <a:pt x="78" y="11172"/>
                    </a:lnTo>
                    <a:lnTo>
                      <a:pt x="123" y="11395"/>
                    </a:lnTo>
                    <a:lnTo>
                      <a:pt x="168" y="11600"/>
                    </a:lnTo>
                    <a:lnTo>
                      <a:pt x="236" y="11786"/>
                    </a:lnTo>
                    <a:lnTo>
                      <a:pt x="292" y="11973"/>
                    </a:lnTo>
                    <a:lnTo>
                      <a:pt x="382" y="12140"/>
                    </a:lnTo>
                    <a:lnTo>
                      <a:pt x="540" y="12419"/>
                    </a:lnTo>
                    <a:lnTo>
                      <a:pt x="731" y="12680"/>
                    </a:lnTo>
                    <a:lnTo>
                      <a:pt x="944" y="12866"/>
                    </a:lnTo>
                    <a:lnTo>
                      <a:pt x="1158" y="12997"/>
                    </a:lnTo>
                    <a:lnTo>
                      <a:pt x="1395" y="13108"/>
                    </a:lnTo>
                    <a:lnTo>
                      <a:pt x="1608" y="13183"/>
                    </a:lnTo>
                    <a:lnTo>
                      <a:pt x="1856" y="13183"/>
                    </a:lnTo>
                    <a:lnTo>
                      <a:pt x="2070" y="13146"/>
                    </a:lnTo>
                    <a:lnTo>
                      <a:pt x="2261" y="13071"/>
                    </a:lnTo>
                    <a:lnTo>
                      <a:pt x="2430" y="12960"/>
                    </a:lnTo>
                    <a:lnTo>
                      <a:pt x="2587" y="12792"/>
                    </a:lnTo>
                    <a:lnTo>
                      <a:pt x="2688" y="12606"/>
                    </a:lnTo>
                    <a:lnTo>
                      <a:pt x="2801" y="12419"/>
                    </a:lnTo>
                    <a:lnTo>
                      <a:pt x="2925" y="12289"/>
                    </a:lnTo>
                    <a:lnTo>
                      <a:pt x="3082" y="12177"/>
                    </a:lnTo>
                    <a:lnTo>
                      <a:pt x="3228" y="12103"/>
                    </a:lnTo>
                    <a:lnTo>
                      <a:pt x="3408" y="12103"/>
                    </a:lnTo>
                    <a:lnTo>
                      <a:pt x="3577" y="12103"/>
                    </a:lnTo>
                    <a:lnTo>
                      <a:pt x="3723" y="12177"/>
                    </a:lnTo>
                    <a:lnTo>
                      <a:pt x="3903" y="12252"/>
                    </a:lnTo>
                    <a:lnTo>
                      <a:pt x="4072" y="12364"/>
                    </a:lnTo>
                    <a:lnTo>
                      <a:pt x="4230" y="12494"/>
                    </a:lnTo>
                    <a:lnTo>
                      <a:pt x="4353" y="12643"/>
                    </a:lnTo>
                    <a:lnTo>
                      <a:pt x="4488" y="12829"/>
                    </a:lnTo>
                    <a:lnTo>
                      <a:pt x="4567" y="13034"/>
                    </a:lnTo>
                    <a:lnTo>
                      <a:pt x="4657" y="13257"/>
                    </a:lnTo>
                    <a:lnTo>
                      <a:pt x="4702" y="13462"/>
                    </a:lnTo>
                    <a:lnTo>
                      <a:pt x="4725" y="13686"/>
                    </a:lnTo>
                    <a:lnTo>
                      <a:pt x="4702" y="14282"/>
                    </a:lnTo>
                    <a:lnTo>
                      <a:pt x="4657" y="15045"/>
                    </a:lnTo>
                    <a:lnTo>
                      <a:pt x="4612" y="15976"/>
                    </a:lnTo>
                    <a:lnTo>
                      <a:pt x="4590" y="16926"/>
                    </a:lnTo>
                    <a:lnTo>
                      <a:pt x="4567" y="17968"/>
                    </a:lnTo>
                    <a:lnTo>
                      <a:pt x="4567" y="19011"/>
                    </a:lnTo>
                    <a:lnTo>
                      <a:pt x="4590" y="19514"/>
                    </a:lnTo>
                    <a:lnTo>
                      <a:pt x="4612" y="19980"/>
                    </a:lnTo>
                    <a:lnTo>
                      <a:pt x="4657" y="20426"/>
                    </a:lnTo>
                    <a:lnTo>
                      <a:pt x="4725" y="20836"/>
                    </a:lnTo>
                    <a:lnTo>
                      <a:pt x="4848" y="20929"/>
                    </a:lnTo>
                    <a:lnTo>
                      <a:pt x="5040" y="21004"/>
                    </a:lnTo>
                    <a:lnTo>
                      <a:pt x="5265" y="21078"/>
                    </a:lnTo>
                    <a:lnTo>
                      <a:pt x="5478" y="21115"/>
                    </a:lnTo>
                    <a:lnTo>
                      <a:pt x="6041" y="21115"/>
                    </a:lnTo>
                    <a:lnTo>
                      <a:pt x="6637" y="21078"/>
                    </a:lnTo>
                    <a:lnTo>
                      <a:pt x="7312" y="21004"/>
                    </a:lnTo>
                    <a:lnTo>
                      <a:pt x="7998" y="20929"/>
                    </a:lnTo>
                    <a:lnTo>
                      <a:pt x="8696" y="20855"/>
                    </a:lnTo>
                    <a:lnTo>
                      <a:pt x="9360" y="20836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folHlink"/>
                  </a:gs>
                  <a:gs pos="100000">
                    <a:schemeClr val="folHlink">
                      <a:gamma/>
                      <a:shade val="46275"/>
                      <a:invGamma/>
                    </a:schemeClr>
                  </a:gs>
                </a:gsLst>
                <a:lin ang="2700000" scaled="1"/>
              </a:gradFill>
              <a:ln w="57150">
                <a:solidFill>
                  <a:srgbClr val="FFFFFF"/>
                </a:solidFill>
                <a:miter lim="800000"/>
                <a:headEnd/>
                <a:tailEnd/>
              </a:ln>
              <a:effectLst>
                <a:outerShdw dist="135003" dir="2471156" algn="ctr" rotWithShape="0">
                  <a:srgbClr val="000000">
                    <a:alpha val="50000"/>
                  </a:srgbClr>
                </a:outerShdw>
              </a:effectLst>
            </p:spPr>
            <p:txBody>
              <a:bodyPr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th-TH" sz="1800" smtClean="0">
                  <a:solidFill>
                    <a:srgbClr val="FFFFFF"/>
                  </a:solidFill>
                  <a:latin typeface="Verdana" pitchFamily="34" charset="0"/>
                </a:endParaRPr>
              </a:p>
            </p:txBody>
          </p:sp>
        </p:grpSp>
        <p:sp>
          <p:nvSpPr>
            <p:cNvPr id="64521" name="Text Box 9"/>
            <p:cNvSpPr txBox="1">
              <a:spLocks noChangeArrowheads="1"/>
            </p:cNvSpPr>
            <p:nvPr/>
          </p:nvSpPr>
          <p:spPr bwMode="auto">
            <a:xfrm>
              <a:off x="3997" y="2267"/>
              <a:ext cx="1295" cy="4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th-TH" sz="4000" b="1" dirty="0" smtClean="0">
                  <a:solidFill>
                    <a:srgbClr val="FFFF00"/>
                  </a:solidFill>
                  <a:latin typeface="TH Sarabun New" pitchFamily="34" charset="-34"/>
                  <a:cs typeface="TH Sarabun New" pitchFamily="34" charset="-34"/>
                </a:rPr>
                <a:t>การกำหนดปัญหา</a:t>
              </a:r>
              <a:endParaRPr lang="en-US" sz="4000" b="1" dirty="0" smtClean="0">
                <a:solidFill>
                  <a:srgbClr val="FFFF00"/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64522" name="Text Box 10"/>
            <p:cNvSpPr txBox="1">
              <a:spLocks noChangeArrowheads="1"/>
            </p:cNvSpPr>
            <p:nvPr/>
          </p:nvSpPr>
          <p:spPr bwMode="auto">
            <a:xfrm>
              <a:off x="366" y="2313"/>
              <a:ext cx="1362" cy="4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th-TH" sz="4000" b="1" dirty="0" smtClean="0">
                  <a:solidFill>
                    <a:srgbClr val="FFFF00"/>
                  </a:solidFill>
                  <a:latin typeface="TH Sarabun New" pitchFamily="34" charset="-34"/>
                  <a:cs typeface="TH Sarabun New" pitchFamily="34" charset="-34"/>
                </a:rPr>
                <a:t>การวิเคราะห์ข้อมูล</a:t>
              </a:r>
              <a:endParaRPr lang="en-US" sz="4000" b="1" dirty="0" smtClean="0">
                <a:solidFill>
                  <a:srgbClr val="FFFF00"/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64523" name="Text Box 11"/>
            <p:cNvSpPr txBox="1">
              <a:spLocks noChangeArrowheads="1"/>
            </p:cNvSpPr>
            <p:nvPr/>
          </p:nvSpPr>
          <p:spPr bwMode="auto">
            <a:xfrm>
              <a:off x="1518" y="1087"/>
              <a:ext cx="1536" cy="5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4800" b="1" dirty="0" smtClean="0">
                  <a:solidFill>
                    <a:srgbClr val="FFFF00"/>
                  </a:solidFill>
                  <a:latin typeface="TH Sarabun New" pitchFamily="34" charset="-34"/>
                  <a:cs typeface="TH Sarabun New" pitchFamily="34" charset="-34"/>
                </a:rPr>
                <a:t>Core Team</a:t>
              </a:r>
            </a:p>
          </p:txBody>
        </p:sp>
        <p:sp>
          <p:nvSpPr>
            <p:cNvPr id="64524" name="Text Box 12"/>
            <p:cNvSpPr txBox="1">
              <a:spLocks noChangeArrowheads="1"/>
            </p:cNvSpPr>
            <p:nvPr/>
          </p:nvSpPr>
          <p:spPr bwMode="auto">
            <a:xfrm>
              <a:off x="2688" y="3753"/>
              <a:ext cx="1771" cy="4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th-TH" sz="4000" b="1" dirty="0" smtClean="0">
                  <a:solidFill>
                    <a:srgbClr val="FFFF00"/>
                  </a:solidFill>
                  <a:latin typeface="TH Sarabun New" pitchFamily="34" charset="-34"/>
                  <a:cs typeface="TH Sarabun New" pitchFamily="34" charset="-34"/>
                </a:rPr>
                <a:t>การวัดผล</a:t>
              </a:r>
              <a:endParaRPr lang="en-US" sz="4000" b="1" dirty="0" smtClean="0">
                <a:solidFill>
                  <a:srgbClr val="FFFF00"/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sp>
        <p:nvSpPr>
          <p:cNvPr id="13" name="สี่เหลี่ยมผืนผ้า 12"/>
          <p:cNvSpPr/>
          <p:nvPr/>
        </p:nvSpPr>
        <p:spPr bwMode="auto">
          <a:xfrm>
            <a:off x="10332916" y="6395280"/>
            <a:ext cx="1152128" cy="404664"/>
          </a:xfrm>
          <a:prstGeom prst="rect">
            <a:avLst/>
          </a:prstGeom>
          <a:solidFill>
            <a:schemeClr val="accent6">
              <a:lumMod val="75000"/>
            </a:schemeClr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h-TH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สี่เหลี่ยมผืนผ้า 7"/>
          <p:cNvSpPr/>
          <p:nvPr/>
        </p:nvSpPr>
        <p:spPr bwMode="auto">
          <a:xfrm>
            <a:off x="10332916" y="6395280"/>
            <a:ext cx="1152128" cy="404664"/>
          </a:xfrm>
          <a:prstGeom prst="rect">
            <a:avLst/>
          </a:prstGeom>
          <a:solidFill>
            <a:schemeClr val="accent6">
              <a:lumMod val="75000"/>
            </a:schemeClr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h-TH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pic>
        <p:nvPicPr>
          <p:cNvPr id="101378" name="Picture 2" descr="à¸£à¸¹à¸à¸ à¸²à¸à¸à¸µà¹à¹à¸à¸µà¹à¸¢à¸§à¸à¹à¸­à¸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16089" y="4824521"/>
            <a:ext cx="2736304" cy="182420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01384" name="AutoShape 8" descr="à¸à¸¥à¸à¸²à¸£à¸à¹à¸à¸«à¸²à¸£à¸¹à¸à¸ à¸²à¸à¸ªà¸³à¸«à¸£à¸±à¸ Core team"/>
          <p:cNvSpPr>
            <a:spLocks noChangeAspect="1" noChangeArrowheads="1"/>
          </p:cNvSpPr>
          <p:nvPr/>
        </p:nvSpPr>
        <p:spPr bwMode="auto">
          <a:xfrm>
            <a:off x="190500" y="-2127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sp>
        <p:nvSpPr>
          <p:cNvPr id="10" name="TextBox 9"/>
          <p:cNvSpPr txBox="1"/>
          <p:nvPr/>
        </p:nvSpPr>
        <p:spPr>
          <a:xfrm>
            <a:off x="561488" y="1034923"/>
            <a:ext cx="4061128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4000" b="1" dirty="0" smtClean="0">
                <a:solidFill>
                  <a:srgbClr val="FFFF00"/>
                </a:solidFill>
                <a:latin typeface="TH Sarabun New" pitchFamily="34" charset="-34"/>
                <a:cs typeface="TH Sarabun New" pitchFamily="34" charset="-34"/>
              </a:rPr>
              <a:t>สิ่งที่ควบคุมไม่ได้</a:t>
            </a:r>
            <a:endParaRPr lang="en-US" sz="4000" b="1" dirty="0" smtClean="0">
              <a:solidFill>
                <a:srgbClr val="FFFF00"/>
              </a:solidFill>
              <a:latin typeface="TH Sarabun New" pitchFamily="34" charset="-34"/>
              <a:cs typeface="TH Sarabun New" pitchFamily="34" charset="-34"/>
            </a:endParaRPr>
          </a:p>
          <a:p>
            <a:r>
              <a:rPr lang="en-US" sz="3200" b="1" dirty="0" smtClean="0">
                <a:latin typeface="TH Sarabun New" pitchFamily="34" charset="-34"/>
                <a:cs typeface="TH Sarabun New" pitchFamily="34" charset="-34"/>
              </a:rPr>
              <a:t>1.</a:t>
            </a:r>
            <a:r>
              <a:rPr lang="th-TH" sz="3200" b="1" dirty="0" smtClean="0">
                <a:latin typeface="TH Sarabun New" pitchFamily="34" charset="-34"/>
                <a:cs typeface="TH Sarabun New" pitchFamily="34" charset="-34"/>
              </a:rPr>
              <a:t> ผู้บริหารย้าย </a:t>
            </a:r>
          </a:p>
          <a:p>
            <a:r>
              <a:rPr lang="en-US" sz="3200" b="1" dirty="0" smtClean="0">
                <a:latin typeface="TH Sarabun New" pitchFamily="34" charset="-34"/>
                <a:cs typeface="TH Sarabun New" pitchFamily="34" charset="-34"/>
              </a:rPr>
              <a:t>2.</a:t>
            </a:r>
            <a:r>
              <a:rPr lang="th-TH" sz="3200" b="1" dirty="0" smtClean="0">
                <a:latin typeface="TH Sarabun New" pitchFamily="34" charset="-34"/>
                <a:cs typeface="TH Sarabun New" pitchFamily="34" charset="-34"/>
              </a:rPr>
              <a:t> เปลี่ยนผู้รับผิดชอบงาน </a:t>
            </a:r>
          </a:p>
        </p:txBody>
      </p:sp>
      <p:pic>
        <p:nvPicPr>
          <p:cNvPr id="101388" name="Picture 12" descr="à¸£à¸¹à¸à¸ à¸²à¸à¸à¸µà¹à¹à¸à¸µà¹à¸¢à¸§à¸à¹à¸­à¸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46498" y="4849679"/>
            <a:ext cx="3024336" cy="185462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1393" name="Picture 17" descr="à¸à¸¥à¸à¸²à¸£à¸à¹à¸à¸«à¸²à¸£à¸¹à¸à¸ à¸²à¸à¸ªà¸³à¸«à¸£à¸±à¸ Core tea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4222" y="2134439"/>
            <a:ext cx="2016224" cy="160879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9" name="สี่เหลี่ยมผืนผ้า 8"/>
          <p:cNvSpPr/>
          <p:nvPr/>
        </p:nvSpPr>
        <p:spPr>
          <a:xfrm>
            <a:off x="2392163" y="0"/>
            <a:ext cx="567982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5400" b="1" dirty="0" smtClean="0">
                <a:solidFill>
                  <a:srgbClr val="FFFF00"/>
                </a:solidFill>
                <a:latin typeface="TH Sarabun New" pitchFamily="34" charset="-34"/>
                <a:cs typeface="TH Sarabun New" pitchFamily="34" charset="-34"/>
              </a:rPr>
              <a:t>1.Core Team </a:t>
            </a:r>
            <a:r>
              <a:rPr lang="th-TH" sz="5400" b="1" dirty="0" smtClean="0">
                <a:solidFill>
                  <a:srgbClr val="FFFF00"/>
                </a:solidFill>
                <a:latin typeface="TH Sarabun New" pitchFamily="34" charset="-34"/>
                <a:cs typeface="TH Sarabun New" pitchFamily="34" charset="-34"/>
              </a:rPr>
              <a:t>(คณะทำงาน)</a:t>
            </a:r>
            <a:endParaRPr lang="en-US" sz="5400" b="1" dirty="0" smtClean="0">
              <a:solidFill>
                <a:srgbClr val="FFFF00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2" name="ลูกศรลง 1"/>
          <p:cNvSpPr/>
          <p:nvPr/>
        </p:nvSpPr>
        <p:spPr bwMode="auto">
          <a:xfrm rot="16200000">
            <a:off x="4855849" y="1078797"/>
            <a:ext cx="412405" cy="878865"/>
          </a:xfrm>
          <a:prstGeom prst="downArrow">
            <a:avLst/>
          </a:prstGeom>
          <a:gradFill rotWithShape="1">
            <a:gsLst>
              <a:gs pos="0">
                <a:schemeClr val="accent2">
                  <a:gamma/>
                  <a:shade val="46275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0" scaled="1"/>
          </a:gra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h-TH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516492" y="1158032"/>
            <a:ext cx="46085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200" b="1" dirty="0" smtClean="0">
                <a:latin typeface="TH Sarabun New" pitchFamily="34" charset="-34"/>
                <a:cs typeface="TH Sarabun New" pitchFamily="34" charset="-34"/>
              </a:rPr>
              <a:t>เป้าหมายและแผนงานเดิมๆ</a:t>
            </a:r>
          </a:p>
          <a:p>
            <a:r>
              <a:rPr lang="th-TH" sz="3200" b="1" dirty="0" smtClean="0">
                <a:latin typeface="TH Sarabun New" pitchFamily="34" charset="-34"/>
                <a:cs typeface="TH Sarabun New" pitchFamily="34" charset="-34"/>
              </a:rPr>
              <a:t>งานไม่ต่อเนื่อง  </a:t>
            </a:r>
            <a:r>
              <a:rPr lang="en-US" sz="3200" b="1" dirty="0" smtClean="0">
                <a:latin typeface="TH Sarabun New" pitchFamily="34" charset="-34"/>
                <a:cs typeface="TH Sarabun New" pitchFamily="34" charset="-34"/>
              </a:rPr>
              <a:t>	     </a:t>
            </a:r>
            <a:endParaRPr lang="en-US" sz="3200" b="1" dirty="0">
              <a:latin typeface="TH Sarabun New" pitchFamily="34" charset="-34"/>
              <a:cs typeface="TH Sarabun New" pitchFamily="34" charset="-34"/>
            </a:endParaRPr>
          </a:p>
          <a:p>
            <a:r>
              <a:rPr lang="th-TH" sz="3200" b="1" dirty="0" smtClean="0">
                <a:latin typeface="TH Sarabun New" pitchFamily="34" charset="-34"/>
                <a:cs typeface="TH Sarabun New" pitchFamily="34" charset="-34"/>
              </a:rPr>
              <a:t>รูปแบบการทำงานเป็นทางการ/หน้าที่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61488" y="2575584"/>
            <a:ext cx="406112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FF00"/>
                </a:solidFill>
                <a:latin typeface="TH Sarabun New" pitchFamily="34" charset="-34"/>
                <a:cs typeface="TH Sarabun New" pitchFamily="34" charset="-34"/>
              </a:rPr>
              <a:t>Mindset</a:t>
            </a:r>
          </a:p>
          <a:p>
            <a:r>
              <a:rPr lang="en-US" sz="3200" b="1" dirty="0" smtClean="0">
                <a:latin typeface="TH Sarabun New" pitchFamily="34" charset="-34"/>
                <a:cs typeface="TH Sarabun New" pitchFamily="34" charset="-34"/>
              </a:rPr>
              <a:t>1.</a:t>
            </a:r>
            <a:r>
              <a:rPr lang="th-TH" sz="3200" b="1" dirty="0" smtClean="0">
                <a:latin typeface="TH Sarabun New" pitchFamily="34" charset="-34"/>
                <a:cs typeface="TH Sarabun New" pitchFamily="34" charset="-34"/>
              </a:rPr>
              <a:t> </a:t>
            </a:r>
            <a:r>
              <a:rPr lang="th-TH" sz="3200" b="1" dirty="0">
                <a:latin typeface="TH Sarabun New" pitchFamily="34" charset="-34"/>
                <a:cs typeface="TH Sarabun New" pitchFamily="34" charset="-34"/>
              </a:rPr>
              <a:t>ติดในกรอบระเบียบ</a:t>
            </a:r>
          </a:p>
          <a:p>
            <a:r>
              <a:rPr lang="en-US" sz="3200" b="1" dirty="0" smtClean="0">
                <a:latin typeface="TH Sarabun New" pitchFamily="34" charset="-34"/>
                <a:cs typeface="TH Sarabun New" pitchFamily="34" charset="-34"/>
              </a:rPr>
              <a:t>2.</a:t>
            </a:r>
            <a:r>
              <a:rPr lang="th-TH" sz="3200" b="1" dirty="0" smtClean="0">
                <a:latin typeface="TH Sarabun New" pitchFamily="34" charset="-34"/>
                <a:cs typeface="TH Sarabun New" pitchFamily="34" charset="-34"/>
              </a:rPr>
              <a:t> ทำงานตามตัวชี้วัด/งบประมาณ</a:t>
            </a:r>
          </a:p>
          <a:p>
            <a:r>
              <a:rPr lang="th-TH" sz="3200" b="1" dirty="0" smtClean="0">
                <a:latin typeface="TH Sarabun New" pitchFamily="34" charset="-34"/>
                <a:cs typeface="TH Sarabun New" pitchFamily="34" charset="-34"/>
              </a:rPr>
              <a:t>3. คนทำงานที่มีใจ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481289" y="3637413"/>
            <a:ext cx="6399564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200" b="1" dirty="0" smtClean="0">
                <a:latin typeface="TH Sarabun New" pitchFamily="34" charset="-34"/>
                <a:cs typeface="TH Sarabun New" pitchFamily="34" charset="-34"/>
              </a:rPr>
              <a:t>         </a:t>
            </a:r>
            <a:r>
              <a:rPr lang="th-TH" sz="3600" b="1" dirty="0" smtClean="0">
                <a:solidFill>
                  <a:srgbClr val="FFFF00"/>
                </a:solidFill>
                <a:latin typeface="TH Sarabun New" pitchFamily="34" charset="-34"/>
                <a:cs typeface="TH Sarabun New" pitchFamily="34" charset="-34"/>
              </a:rPr>
              <a:t>การมี </a:t>
            </a:r>
            <a:r>
              <a:rPr lang="en-US" sz="3600" b="1" dirty="0" smtClean="0">
                <a:solidFill>
                  <a:srgbClr val="FFFF00"/>
                </a:solidFill>
                <a:latin typeface="TH Sarabun New" pitchFamily="34" charset="-34"/>
                <a:cs typeface="TH Sarabun New" pitchFamily="34" charset="-34"/>
              </a:rPr>
              <a:t>Core team</a:t>
            </a:r>
            <a:endParaRPr lang="th-TH" sz="3200" b="1" dirty="0" smtClean="0">
              <a:solidFill>
                <a:srgbClr val="FFFF00"/>
              </a:solidFill>
              <a:latin typeface="TH Sarabun New" pitchFamily="34" charset="-34"/>
              <a:cs typeface="TH Sarabun New" pitchFamily="34" charset="-34"/>
            </a:endParaRPr>
          </a:p>
          <a:p>
            <a:r>
              <a:rPr lang="th-TH" sz="3200" b="1" dirty="0">
                <a:latin typeface="TH Sarabun New" pitchFamily="34" charset="-34"/>
                <a:cs typeface="TH Sarabun New" pitchFamily="34" charset="-34"/>
              </a:rPr>
              <a:t> </a:t>
            </a:r>
            <a:r>
              <a:rPr lang="th-TH" sz="3200" b="1" dirty="0" smtClean="0">
                <a:latin typeface="TH Sarabun New" pitchFamily="34" charset="-34"/>
                <a:cs typeface="TH Sarabun New" pitchFamily="34" charset="-34"/>
              </a:rPr>
              <a:t>หรือเรียกเป็นทางการ คณะอนุกรรมการ/คณะทำงาน</a:t>
            </a:r>
          </a:p>
        </p:txBody>
      </p:sp>
      <p:sp>
        <p:nvSpPr>
          <p:cNvPr id="14" name="ลูกศรลง 13"/>
          <p:cNvSpPr/>
          <p:nvPr/>
        </p:nvSpPr>
        <p:spPr bwMode="auto">
          <a:xfrm>
            <a:off x="7234090" y="2938842"/>
            <a:ext cx="412405" cy="580385"/>
          </a:xfrm>
          <a:prstGeom prst="downArrow">
            <a:avLst/>
          </a:prstGeom>
          <a:gradFill rotWithShape="1">
            <a:gsLst>
              <a:gs pos="0">
                <a:schemeClr val="accent2">
                  <a:gamma/>
                  <a:shade val="46275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0" scaled="1"/>
          </a:gra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h-TH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5" name="ลูกศรลง 14"/>
          <p:cNvSpPr/>
          <p:nvPr/>
        </p:nvSpPr>
        <p:spPr bwMode="auto">
          <a:xfrm rot="16200000">
            <a:off x="6310286" y="5163276"/>
            <a:ext cx="412406" cy="865854"/>
          </a:xfrm>
          <a:prstGeom prst="downArrow">
            <a:avLst/>
          </a:prstGeom>
          <a:gradFill rotWithShape="1">
            <a:gsLst>
              <a:gs pos="0">
                <a:schemeClr val="accent2">
                  <a:gamma/>
                  <a:shade val="46275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0" scaled="1"/>
          </a:gra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h-TH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pic>
        <p:nvPicPr>
          <p:cNvPr id="16" name="Picture 4" descr="à¸£à¸¹à¸à¸ à¸²à¸à¸à¸µà¹à¹à¸à¸µà¹à¸¢à¸§à¸à¹à¸­à¸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0503" y="4896436"/>
            <a:ext cx="2401552" cy="17011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สี่เหลี่ยมผืนผ้า 4"/>
          <p:cNvSpPr/>
          <p:nvPr/>
        </p:nvSpPr>
        <p:spPr>
          <a:xfrm>
            <a:off x="3178295" y="188640"/>
            <a:ext cx="410400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5400" b="1" dirty="0" smtClean="0">
                <a:solidFill>
                  <a:srgbClr val="FFFF00"/>
                </a:solidFill>
                <a:latin typeface="TH Sarabun New" pitchFamily="34" charset="-34"/>
                <a:cs typeface="TH Sarabun New" pitchFamily="34" charset="-34"/>
              </a:rPr>
              <a:t>2.</a:t>
            </a:r>
            <a:r>
              <a:rPr lang="th-TH" sz="5400" b="1" dirty="0" smtClean="0">
                <a:solidFill>
                  <a:srgbClr val="FFFF00"/>
                </a:solidFill>
                <a:latin typeface="TH Sarabun New" pitchFamily="34" charset="-34"/>
                <a:cs typeface="TH Sarabun New" pitchFamily="34" charset="-34"/>
              </a:rPr>
              <a:t>การวิเคราะห์ข้อมูล</a:t>
            </a:r>
            <a:endParaRPr lang="en-US" sz="5400" b="1" dirty="0" smtClean="0">
              <a:solidFill>
                <a:srgbClr val="FFFF00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7" name="สี่เหลี่ยมผืนผ้า 6"/>
          <p:cNvSpPr/>
          <p:nvPr/>
        </p:nvSpPr>
        <p:spPr>
          <a:xfrm>
            <a:off x="729021" y="1124748"/>
            <a:ext cx="348321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th-TH" sz="4000" b="1" dirty="0" smtClean="0">
                <a:solidFill>
                  <a:srgbClr val="FFFF00"/>
                </a:solidFill>
                <a:latin typeface="TH Sarabun New" pitchFamily="34" charset="-34"/>
                <a:cs typeface="TH Sarabun New" pitchFamily="34" charset="-34"/>
              </a:rPr>
              <a:t>แบบตรงมาตรงไป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th-TH" sz="4000" b="1" dirty="0" smtClean="0">
                <a:solidFill>
                  <a:srgbClr val="FFFF00"/>
                </a:solidFill>
                <a:latin typeface="TH Sarabun New" pitchFamily="34" charset="-34"/>
                <a:cs typeface="TH Sarabun New" pitchFamily="34" charset="-34"/>
              </a:rPr>
              <a:t>ตามหลักระบาดวิทยา</a:t>
            </a:r>
            <a:endParaRPr lang="en-US" sz="4000" b="1" dirty="0" smtClean="0">
              <a:solidFill>
                <a:srgbClr val="FFFF00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60505" y="1700808"/>
            <a:ext cx="4160710" cy="30381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สี่เหลี่ยมผืนผ้า 10"/>
          <p:cNvSpPr/>
          <p:nvPr/>
        </p:nvSpPr>
        <p:spPr>
          <a:xfrm>
            <a:off x="7812636" y="1124750"/>
            <a:ext cx="174118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th-TH" sz="3600" b="1" dirty="0" smtClean="0">
                <a:solidFill>
                  <a:srgbClr val="FFFF00"/>
                </a:solidFill>
                <a:latin typeface="TH Sarabun New" pitchFamily="34" charset="-34"/>
                <a:cs typeface="TH Sarabun New" pitchFamily="34" charset="-34"/>
              </a:rPr>
              <a:t>ปัจเจก (คน)</a:t>
            </a:r>
            <a:endParaRPr lang="en-US" sz="3600" b="1" dirty="0" smtClean="0">
              <a:solidFill>
                <a:srgbClr val="FFFF00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12" name="สี่เหลี่ยมผืนผ้า 11"/>
          <p:cNvSpPr/>
          <p:nvPr/>
        </p:nvSpPr>
        <p:spPr>
          <a:xfrm>
            <a:off x="6012434" y="4854441"/>
            <a:ext cx="2880320" cy="1877437"/>
          </a:xfrm>
          <a:prstGeom prst="rect">
            <a:avLst/>
          </a:prstGeom>
          <a:noFill/>
          <a:ln>
            <a:solidFill>
              <a:srgbClr val="FFFF00"/>
            </a:solidFill>
            <a:prstDash val="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th-TH" sz="3200" b="1" dirty="0" smtClean="0">
                <a:solidFill>
                  <a:srgbClr val="FFFF00"/>
                </a:solidFill>
                <a:latin typeface="TH Sarabun New" pitchFamily="34" charset="-34"/>
                <a:cs typeface="TH Sarabun New" pitchFamily="34" charset="-34"/>
              </a:rPr>
              <a:t>ระบบ</a:t>
            </a:r>
            <a:r>
              <a:rPr lang="th-TH" sz="3200" b="1" dirty="0" smtClean="0">
                <a:solidFill>
                  <a:srgbClr val="FFFF00"/>
                </a:solidFill>
                <a:latin typeface="TH Sarabun New" pitchFamily="34" charset="-34"/>
                <a:cs typeface="TH Sarabun New" pitchFamily="34" charset="-34"/>
              </a:rPr>
              <a:t>ที่เกี่ยวข้อง</a:t>
            </a:r>
            <a:endParaRPr lang="th-TH" sz="3200" b="1" dirty="0" smtClean="0">
              <a:solidFill>
                <a:srgbClr val="FFFF00"/>
              </a:solidFill>
              <a:latin typeface="TH Sarabun New" pitchFamily="34" charset="-34"/>
              <a:cs typeface="TH Sarabun New" pitchFamily="34" charset="-34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th-TH" b="1" dirty="0" err="1" smtClean="0">
                <a:solidFill>
                  <a:srgbClr val="FFFF00"/>
                </a:solidFill>
                <a:latin typeface="TH Sarabun New" pitchFamily="34" charset="-34"/>
                <a:cs typeface="TH Sarabun New" pitchFamily="34" charset="-34"/>
              </a:rPr>
              <a:t>ศปถ.</a:t>
            </a:r>
            <a:r>
              <a:rPr lang="th-TH" b="1" dirty="0" smtClean="0">
                <a:solidFill>
                  <a:srgbClr val="FFFF00"/>
                </a:solidFill>
                <a:latin typeface="TH Sarabun New" pitchFamily="34" charset="-34"/>
                <a:cs typeface="TH Sarabun New" pitchFamily="34" charset="-34"/>
              </a:rPr>
              <a:t>อำเภอ/</a:t>
            </a:r>
            <a:r>
              <a:rPr lang="th-TH" b="1" dirty="0" err="1" smtClean="0">
                <a:solidFill>
                  <a:srgbClr val="FFFF00"/>
                </a:solidFill>
                <a:latin typeface="TH Sarabun New" pitchFamily="34" charset="-34"/>
                <a:cs typeface="TH Sarabun New" pitchFamily="34" charset="-34"/>
              </a:rPr>
              <a:t>อปท.</a:t>
            </a:r>
            <a:r>
              <a:rPr lang="th-TH" b="1" dirty="0" smtClean="0">
                <a:solidFill>
                  <a:srgbClr val="FFFF00"/>
                </a:solidFill>
                <a:latin typeface="TH Sarabun New" pitchFamily="34" charset="-34"/>
                <a:cs typeface="TH Sarabun New" pitchFamily="34" charset="-34"/>
              </a:rPr>
              <a:t>/</a:t>
            </a:r>
            <a:r>
              <a:rPr lang="th-TH" b="1" dirty="0" err="1" smtClean="0">
                <a:solidFill>
                  <a:srgbClr val="FFFF00"/>
                </a:solidFill>
                <a:latin typeface="TH Sarabun New" pitchFamily="34" charset="-34"/>
                <a:cs typeface="TH Sarabun New" pitchFamily="34" charset="-34"/>
              </a:rPr>
              <a:t>พชอ.</a:t>
            </a:r>
            <a:endParaRPr lang="th-TH" b="1" dirty="0" smtClean="0">
              <a:solidFill>
                <a:srgbClr val="FFFF00"/>
              </a:solidFill>
              <a:latin typeface="TH Sarabun New" pitchFamily="34" charset="-34"/>
              <a:cs typeface="TH Sarabun New" pitchFamily="34" charset="-34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th-TH" b="1" dirty="0" smtClean="0">
                <a:solidFill>
                  <a:srgbClr val="FFFF00"/>
                </a:solidFill>
                <a:latin typeface="TH Sarabun New" pitchFamily="34" charset="-34"/>
                <a:cs typeface="TH Sarabun New" pitchFamily="34" charset="-34"/>
              </a:rPr>
              <a:t>ระบบข้อมูล และ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th-TH" b="1" dirty="0" smtClean="0">
                <a:solidFill>
                  <a:srgbClr val="FFFF00"/>
                </a:solidFill>
                <a:latin typeface="TH Sarabun New" pitchFamily="34" charset="-34"/>
                <a:cs typeface="TH Sarabun New" pitchFamily="34" charset="-34"/>
              </a:rPr>
              <a:t>เป้าหมาย/แผนงาน</a:t>
            </a:r>
          </a:p>
        </p:txBody>
      </p:sp>
      <p:sp>
        <p:nvSpPr>
          <p:cNvPr id="13" name="สี่เหลี่ยมผืนผ้า 12"/>
          <p:cNvSpPr/>
          <p:nvPr/>
        </p:nvSpPr>
        <p:spPr>
          <a:xfrm>
            <a:off x="9504586" y="4869160"/>
            <a:ext cx="237626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th-TH" sz="3200" b="1" dirty="0" smtClean="0">
                <a:solidFill>
                  <a:srgbClr val="FFFF00"/>
                </a:solidFill>
                <a:latin typeface="TH Sarabun New" pitchFamily="34" charset="-34"/>
                <a:cs typeface="TH Sarabun New" pitchFamily="34" charset="-34"/>
              </a:rPr>
              <a:t>สภาวะแวดล้อม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th-TH" sz="3200" b="1" dirty="0" smtClean="0">
                <a:solidFill>
                  <a:srgbClr val="FFFF00"/>
                </a:solidFill>
                <a:latin typeface="TH Sarabun New" pitchFamily="34" charset="-34"/>
                <a:cs typeface="TH Sarabun New" pitchFamily="34" charset="-34"/>
              </a:rPr>
              <a:t>รถ ถนน และสังคม</a:t>
            </a:r>
            <a:endParaRPr lang="en-US" sz="3200" b="1" dirty="0" smtClean="0">
              <a:solidFill>
                <a:srgbClr val="FFFF00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809" y="2346522"/>
            <a:ext cx="4464496" cy="39818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5" name="ลูกศรขวา 14">
            <a:extLst>
              <a:ext uri="{FF2B5EF4-FFF2-40B4-BE49-F238E27FC236}"/>
            </a:extLst>
          </p:cNvPr>
          <p:cNvSpPr/>
          <p:nvPr/>
        </p:nvSpPr>
        <p:spPr>
          <a:xfrm>
            <a:off x="5292353" y="3212976"/>
            <a:ext cx="706928" cy="504056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defTabSz="1218987">
              <a:defRPr/>
            </a:pPr>
            <a:endParaRPr lang="th-TH" sz="2400">
              <a:solidFill>
                <a:prstClr val="white"/>
              </a:solidFill>
            </a:endParaRPr>
          </a:p>
        </p:txBody>
      </p:sp>
      <p:sp>
        <p:nvSpPr>
          <p:cNvPr id="10" name="สี่เหลี่ยมผืนผ้า 9"/>
          <p:cNvSpPr/>
          <p:nvPr/>
        </p:nvSpPr>
        <p:spPr bwMode="auto">
          <a:xfrm>
            <a:off x="10332916" y="6395280"/>
            <a:ext cx="1152128" cy="404664"/>
          </a:xfrm>
          <a:prstGeom prst="rect">
            <a:avLst/>
          </a:prstGeom>
          <a:solidFill>
            <a:schemeClr val="accent6">
              <a:lumMod val="75000"/>
            </a:schemeClr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h-TH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88097" y="1340768"/>
            <a:ext cx="4176464" cy="52565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สี่เหลี่ยมผืนผ้า 5"/>
          <p:cNvSpPr/>
          <p:nvPr/>
        </p:nvSpPr>
        <p:spPr>
          <a:xfrm>
            <a:off x="3564162" y="188640"/>
            <a:ext cx="391645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5400" b="1" dirty="0" smtClean="0">
                <a:solidFill>
                  <a:srgbClr val="FFFF00"/>
                </a:solidFill>
                <a:latin typeface="TH Sarabun New" pitchFamily="34" charset="-34"/>
                <a:cs typeface="TH Sarabun New" pitchFamily="34" charset="-34"/>
              </a:rPr>
              <a:t>3.</a:t>
            </a:r>
            <a:r>
              <a:rPr lang="th-TH" sz="5400" b="1" dirty="0" smtClean="0">
                <a:solidFill>
                  <a:srgbClr val="FFFF00"/>
                </a:solidFill>
                <a:latin typeface="TH Sarabun New" pitchFamily="34" charset="-34"/>
                <a:cs typeface="TH Sarabun New" pitchFamily="34" charset="-34"/>
              </a:rPr>
              <a:t>การกำหนดปัญหา</a:t>
            </a:r>
            <a:endParaRPr lang="en-US" sz="5400" b="1" dirty="0" smtClean="0">
              <a:solidFill>
                <a:srgbClr val="FFFF00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7" name="สี่เหลี่ยมผืนผ้า 6"/>
          <p:cNvSpPr/>
          <p:nvPr/>
        </p:nvSpPr>
        <p:spPr>
          <a:xfrm>
            <a:off x="467820" y="1225695"/>
            <a:ext cx="2521844" cy="563231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th-TH" sz="3600" b="1" dirty="0" smtClean="0">
                <a:solidFill>
                  <a:srgbClr val="FFFF00"/>
                </a:solidFill>
                <a:latin typeface="TH Sarabun New" pitchFamily="34" charset="-34"/>
                <a:cs typeface="TH Sarabun New" pitchFamily="34" charset="-34"/>
              </a:rPr>
              <a:t>ขับรถเร็ว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th-TH" sz="3600" b="1" dirty="0" smtClean="0">
                <a:solidFill>
                  <a:srgbClr val="FFFF00"/>
                </a:solidFill>
                <a:latin typeface="TH Sarabun New" pitchFamily="34" charset="-34"/>
                <a:cs typeface="TH Sarabun New" pitchFamily="34" charset="-34"/>
              </a:rPr>
              <a:t>ไม่สวมหมวกนิรภัย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th-TH" sz="3600" b="1" dirty="0" smtClean="0">
                <a:solidFill>
                  <a:srgbClr val="FFFF00"/>
                </a:solidFill>
                <a:latin typeface="TH Sarabun New" pitchFamily="34" charset="-34"/>
                <a:cs typeface="TH Sarabun New" pitchFamily="34" charset="-34"/>
              </a:rPr>
              <a:t>เมาแล้วขับ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th-TH" sz="3600" b="1" dirty="0" smtClean="0">
                <a:solidFill>
                  <a:srgbClr val="FFFF00"/>
                </a:solidFill>
                <a:latin typeface="TH Sarabun New" pitchFamily="34" charset="-34"/>
                <a:cs typeface="TH Sarabun New" pitchFamily="34" charset="-34"/>
              </a:rPr>
              <a:t>ย้อนศร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th-TH" sz="3600" b="1" dirty="0" smtClean="0">
                <a:solidFill>
                  <a:srgbClr val="FFFF00"/>
                </a:solidFill>
                <a:latin typeface="TH Sarabun New" pitchFamily="34" charset="-34"/>
                <a:cs typeface="TH Sarabun New" pitchFamily="34" charset="-34"/>
              </a:rPr>
              <a:t>ฝ่าสัญญาณไฟ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th-TH" sz="3600" b="1" dirty="0" smtClean="0">
                <a:solidFill>
                  <a:srgbClr val="FFFF00"/>
                </a:solidFill>
                <a:latin typeface="TH Sarabun New" pitchFamily="34" charset="-34"/>
                <a:cs typeface="TH Sarabun New" pitchFamily="34" charset="-34"/>
              </a:rPr>
              <a:t>ชนท้าย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th-TH" sz="3600" b="1" dirty="0" smtClean="0">
                <a:solidFill>
                  <a:srgbClr val="FFFF00"/>
                </a:solidFill>
                <a:latin typeface="TH Sarabun New" pitchFamily="34" charset="-34"/>
                <a:cs typeface="TH Sarabun New" pitchFamily="34" charset="-34"/>
              </a:rPr>
              <a:t>ง่วง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th-TH" sz="3600" b="1" dirty="0" smtClean="0">
                <a:solidFill>
                  <a:srgbClr val="FFFF00"/>
                </a:solidFill>
                <a:latin typeface="TH Sarabun New" pitchFamily="34" charset="-34"/>
                <a:cs typeface="TH Sarabun New" pitchFamily="34" charset="-34"/>
              </a:rPr>
              <a:t>จักรยานยนต์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th-TH" sz="3600" b="1" dirty="0" smtClean="0">
                <a:solidFill>
                  <a:srgbClr val="FFFF00"/>
                </a:solidFill>
                <a:latin typeface="TH Sarabun New" pitchFamily="34" charset="-34"/>
                <a:cs typeface="TH Sarabun New" pitchFamily="34" charset="-34"/>
              </a:rPr>
              <a:t>ซาเล้ง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th-TH" sz="3600" b="1" dirty="0" smtClean="0">
                <a:solidFill>
                  <a:srgbClr val="FFFF00"/>
                </a:solidFill>
                <a:latin typeface="TH Sarabun New" pitchFamily="34" charset="-34"/>
                <a:cs typeface="TH Sarabun New" pitchFamily="34" charset="-34"/>
              </a:rPr>
              <a:t>เด็กและเยาชน</a:t>
            </a:r>
          </a:p>
        </p:txBody>
      </p:sp>
      <p:sp>
        <p:nvSpPr>
          <p:cNvPr id="8" name="สี่เหลี่ยมผืนผ้า 7"/>
          <p:cNvSpPr/>
          <p:nvPr/>
        </p:nvSpPr>
        <p:spPr>
          <a:xfrm>
            <a:off x="7308577" y="1340768"/>
            <a:ext cx="3950120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th-TH" sz="4000" b="1" dirty="0" smtClean="0">
                <a:latin typeface="TH Sarabun New" pitchFamily="34" charset="-34"/>
                <a:cs typeface="TH Sarabun New" pitchFamily="34" charset="-34"/>
              </a:rPr>
              <a:t>การกำหนดปัญหาที่หวังผล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th-TH" sz="4000" b="1" dirty="0" smtClean="0">
                <a:latin typeface="TH Sarabun New" pitchFamily="34" charset="-34"/>
                <a:cs typeface="TH Sarabun New" pitchFamily="34" charset="-34"/>
              </a:rPr>
              <a:t>ควรมีองค์ประกอบ </a:t>
            </a:r>
            <a:r>
              <a:rPr lang="en-US" sz="4000" b="1" dirty="0" smtClean="0">
                <a:latin typeface="TH Sarabun New" pitchFamily="34" charset="-34"/>
                <a:cs typeface="TH Sarabun New" pitchFamily="34" charset="-34"/>
              </a:rPr>
              <a:t>3</a:t>
            </a:r>
            <a:r>
              <a:rPr lang="th-TH" sz="4000" b="1" dirty="0" smtClean="0">
                <a:latin typeface="TH Sarabun New" pitchFamily="34" charset="-34"/>
                <a:cs typeface="TH Sarabun New" pitchFamily="34" charset="-34"/>
              </a:rPr>
              <a:t> ใน </a:t>
            </a:r>
            <a:r>
              <a:rPr lang="en-US" sz="4000" b="1" dirty="0" smtClean="0">
                <a:latin typeface="TH Sarabun New" pitchFamily="34" charset="-34"/>
                <a:cs typeface="TH Sarabun New" pitchFamily="34" charset="-34"/>
              </a:rPr>
              <a:t>4 </a:t>
            </a:r>
            <a:endParaRPr lang="th-TH" sz="4000" b="1" dirty="0" smtClean="0">
              <a:latin typeface="TH Sarabun New" pitchFamily="34" charset="-34"/>
              <a:cs typeface="TH Sarabun New" pitchFamily="34" charset="-34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4000" b="1" dirty="0" smtClean="0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9" name="สี่เหลี่ยมผืนผ้า 8"/>
          <p:cNvSpPr/>
          <p:nvPr/>
        </p:nvSpPr>
        <p:spPr>
          <a:xfrm>
            <a:off x="7812633" y="2703016"/>
            <a:ext cx="2914580" cy="415498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400" b="1" dirty="0" smtClean="0">
                <a:solidFill>
                  <a:srgbClr val="FFFF00"/>
                </a:solidFill>
                <a:latin typeface="TH Sarabun New" pitchFamily="34" charset="-34"/>
                <a:cs typeface="TH Sarabun New" pitchFamily="34" charset="-34"/>
              </a:rPr>
              <a:t>1.</a:t>
            </a:r>
            <a:r>
              <a:rPr lang="th-TH" sz="4400" b="1" dirty="0" smtClean="0">
                <a:solidFill>
                  <a:srgbClr val="FFFF00"/>
                </a:solidFill>
                <a:latin typeface="TH Sarabun New" pitchFamily="34" charset="-34"/>
                <a:cs typeface="TH Sarabun New" pitchFamily="34" charset="-34"/>
              </a:rPr>
              <a:t> พฤติกรรมเสี่ยง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400" b="1" dirty="0" smtClean="0">
                <a:solidFill>
                  <a:srgbClr val="FFFF00"/>
                </a:solidFill>
                <a:latin typeface="TH Sarabun New" pitchFamily="34" charset="-34"/>
                <a:cs typeface="TH Sarabun New" pitchFamily="34" charset="-34"/>
              </a:rPr>
              <a:t>2.</a:t>
            </a:r>
            <a:r>
              <a:rPr lang="th-TH" sz="4400" b="1" dirty="0" smtClean="0">
                <a:solidFill>
                  <a:srgbClr val="FFFF00"/>
                </a:solidFill>
                <a:latin typeface="TH Sarabun New" pitchFamily="34" charset="-34"/>
                <a:cs typeface="TH Sarabun New" pitchFamily="34" charset="-34"/>
              </a:rPr>
              <a:t> คน</a:t>
            </a:r>
            <a:endParaRPr lang="en-US" sz="4400" b="1" dirty="0" smtClean="0">
              <a:solidFill>
                <a:srgbClr val="FFFF00"/>
              </a:solidFill>
              <a:latin typeface="TH Sarabun New" pitchFamily="34" charset="-34"/>
              <a:cs typeface="TH Sarabun New" pitchFamily="34" charset="-34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400" b="1" dirty="0" smtClean="0">
                <a:solidFill>
                  <a:srgbClr val="FFFF00"/>
                </a:solidFill>
                <a:latin typeface="TH Sarabun New" pitchFamily="34" charset="-34"/>
                <a:cs typeface="TH Sarabun New" pitchFamily="34" charset="-34"/>
              </a:rPr>
              <a:t>3.</a:t>
            </a:r>
            <a:r>
              <a:rPr lang="th-TH" sz="4400" b="1" dirty="0" smtClean="0">
                <a:solidFill>
                  <a:srgbClr val="FFFF00"/>
                </a:solidFill>
                <a:latin typeface="TH Sarabun New" pitchFamily="34" charset="-34"/>
                <a:cs typeface="TH Sarabun New" pitchFamily="34" charset="-34"/>
              </a:rPr>
              <a:t> รถ </a:t>
            </a:r>
            <a:r>
              <a:rPr lang="en-US" sz="4400" b="1" dirty="0" smtClean="0">
                <a:solidFill>
                  <a:srgbClr val="FFFF00"/>
                </a:solidFill>
                <a:latin typeface="TH Sarabun New" pitchFamily="34" charset="-34"/>
                <a:cs typeface="TH Sarabun New" pitchFamily="34" charset="-34"/>
              </a:rPr>
              <a:t>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400" b="1" dirty="0" smtClean="0">
                <a:solidFill>
                  <a:srgbClr val="FFFF00"/>
                </a:solidFill>
                <a:latin typeface="TH Sarabun New" pitchFamily="34" charset="-34"/>
                <a:cs typeface="TH Sarabun New" pitchFamily="34" charset="-34"/>
              </a:rPr>
              <a:t>4.</a:t>
            </a:r>
            <a:r>
              <a:rPr lang="th-TH" sz="4400" b="1" dirty="0" smtClean="0">
                <a:solidFill>
                  <a:srgbClr val="FFFF00"/>
                </a:solidFill>
                <a:latin typeface="TH Sarabun New" pitchFamily="34" charset="-34"/>
                <a:cs typeface="TH Sarabun New" pitchFamily="34" charset="-34"/>
              </a:rPr>
              <a:t> ถนน/สถานที่</a:t>
            </a:r>
            <a:endParaRPr lang="en-US" sz="4400" b="1" dirty="0" smtClean="0">
              <a:solidFill>
                <a:srgbClr val="FFFF00"/>
              </a:solidFill>
              <a:latin typeface="TH Sarabun New" pitchFamily="34" charset="-34"/>
              <a:cs typeface="TH Sarabun New" pitchFamily="34" charset="-34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th-TH" sz="4400" b="1" dirty="0" smtClean="0">
                <a:solidFill>
                  <a:srgbClr val="FFFF00"/>
                </a:solidFill>
                <a:latin typeface="TH Sarabun New" pitchFamily="34" charset="-34"/>
                <a:cs typeface="TH Sarabun New" pitchFamily="34" charset="-34"/>
              </a:rPr>
              <a:t>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4400" b="1" dirty="0" smtClean="0">
              <a:solidFill>
                <a:srgbClr val="FFFF00"/>
              </a:solidFill>
              <a:latin typeface="TH Sarabun New" pitchFamily="34" charset="-34"/>
              <a:cs typeface="TH Sarabun New" pitchFamily="34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ตัวยึด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FFFFFF"/>
                </a:solidFill>
              </a:rPr>
              <a:t>www.themegallery.com</a:t>
            </a:r>
            <a:endParaRPr lang="en-US">
              <a:solidFill>
                <a:srgbClr val="FFFFFF"/>
              </a:solidFill>
            </a:endParaRPr>
          </a:p>
        </p:txBody>
      </p:sp>
      <p:pic>
        <p:nvPicPr>
          <p:cNvPr id="5" name="Picture 2" descr="C:\Users\com\Desktop\7207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948" y="-603444"/>
            <a:ext cx="8280920" cy="86348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สี่เหลี่ยมผืนผ้า 5"/>
          <p:cNvSpPr/>
          <p:nvPr/>
        </p:nvSpPr>
        <p:spPr bwMode="auto">
          <a:xfrm>
            <a:off x="10332916" y="6395280"/>
            <a:ext cx="1152128" cy="404664"/>
          </a:xfrm>
          <a:prstGeom prst="rect">
            <a:avLst/>
          </a:prstGeom>
          <a:solidFill>
            <a:schemeClr val="accent6">
              <a:lumMod val="75000"/>
            </a:schemeClr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h-TH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ตัวยึด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FFFFFF"/>
                </a:solidFill>
              </a:rPr>
              <a:t>www.themegallery.com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สี่เหลี่ยมผืนผ้า 5"/>
          <p:cNvSpPr/>
          <p:nvPr/>
        </p:nvSpPr>
        <p:spPr bwMode="auto">
          <a:xfrm>
            <a:off x="10332916" y="6395280"/>
            <a:ext cx="1152128" cy="404664"/>
          </a:xfrm>
          <a:prstGeom prst="rect">
            <a:avLst/>
          </a:prstGeom>
          <a:solidFill>
            <a:schemeClr val="accent6">
              <a:lumMod val="75000"/>
            </a:schemeClr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h-TH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897" y="-819472"/>
            <a:ext cx="9577064" cy="9577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ยึด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FFFFFF"/>
                </a:solidFill>
              </a:rPr>
              <a:t>www.themegallery.com</a:t>
            </a:r>
            <a:endParaRPr lang="en-US">
              <a:solidFill>
                <a:srgbClr val="FFFFFF"/>
              </a:solidFill>
            </a:endParaRPr>
          </a:p>
        </p:txBody>
      </p:sp>
      <p:pic>
        <p:nvPicPr>
          <p:cNvPr id="5" name="Picture 2" descr="C:\Users\com\Desktop\7207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2" y="-1107504"/>
            <a:ext cx="9073281" cy="9217024"/>
          </a:xfrm>
          <a:prstGeom prst="rect">
            <a:avLst/>
          </a:prstGeom>
          <a:noFill/>
        </p:spPr>
      </p:pic>
      <p:sp>
        <p:nvSpPr>
          <p:cNvPr id="7" name="สี่เหลี่ยมผืนผ้า 6"/>
          <p:cNvSpPr/>
          <p:nvPr/>
        </p:nvSpPr>
        <p:spPr bwMode="auto">
          <a:xfrm>
            <a:off x="10332916" y="6395280"/>
            <a:ext cx="1152128" cy="404664"/>
          </a:xfrm>
          <a:prstGeom prst="rect">
            <a:avLst/>
          </a:prstGeom>
          <a:solidFill>
            <a:schemeClr val="accent6">
              <a:lumMod val="75000"/>
            </a:schemeClr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h-TH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ยึด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FFFFFF"/>
                </a:solidFill>
              </a:rPr>
              <a:t>www.themegallery.com</a:t>
            </a:r>
            <a:endParaRPr lang="en-US">
              <a:solidFill>
                <a:srgbClr val="FFFFFF"/>
              </a:solidFill>
            </a:endParaRPr>
          </a:p>
        </p:txBody>
      </p:sp>
      <p:pic>
        <p:nvPicPr>
          <p:cNvPr id="5" name="Picture 2" descr="C:\Users\com\Desktop\7466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937" y="-531440"/>
            <a:ext cx="8064896" cy="9145016"/>
          </a:xfrm>
          <a:prstGeom prst="rect">
            <a:avLst/>
          </a:prstGeom>
          <a:noFill/>
        </p:spPr>
      </p:pic>
      <p:sp>
        <p:nvSpPr>
          <p:cNvPr id="8" name="สี่เหลี่ยมผืนผ้า 7"/>
          <p:cNvSpPr/>
          <p:nvPr/>
        </p:nvSpPr>
        <p:spPr bwMode="auto">
          <a:xfrm>
            <a:off x="10332916" y="6395280"/>
            <a:ext cx="1152128" cy="404664"/>
          </a:xfrm>
          <a:prstGeom prst="rect">
            <a:avLst/>
          </a:prstGeom>
          <a:solidFill>
            <a:schemeClr val="accent6">
              <a:lumMod val="75000"/>
            </a:schemeClr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h-TH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>
          <a:xfrm>
            <a:off x="594042" y="304800"/>
            <a:ext cx="10593758" cy="819944"/>
          </a:xfrm>
        </p:spPr>
        <p:txBody>
          <a:bodyPr/>
          <a:lstStyle/>
          <a:p>
            <a:pPr eaLnBrk="0" hangingPunct="0"/>
            <a:r>
              <a:rPr lang="en-US" sz="6600" dirty="0" smtClean="0">
                <a:solidFill>
                  <a:srgbClr val="FFFF00"/>
                </a:solidFill>
                <a:latin typeface="TH Sarabun New" pitchFamily="34" charset="-34"/>
                <a:cs typeface="TH Sarabun New" pitchFamily="34" charset="-34"/>
              </a:rPr>
              <a:t>4.</a:t>
            </a:r>
            <a:r>
              <a:rPr lang="th-TH" sz="6600" dirty="0" smtClean="0">
                <a:solidFill>
                  <a:srgbClr val="FFFF00"/>
                </a:solidFill>
                <a:latin typeface="TH Sarabun New" pitchFamily="34" charset="-34"/>
                <a:cs typeface="TH Sarabun New" pitchFamily="34" charset="-34"/>
              </a:rPr>
              <a:t>การวัดผล</a:t>
            </a:r>
            <a:endParaRPr lang="en-US" sz="6600" dirty="0">
              <a:solidFill>
                <a:srgbClr val="FFFF00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grpSp>
        <p:nvGrpSpPr>
          <p:cNvPr id="2" name="Group 21"/>
          <p:cNvGrpSpPr>
            <a:grpSpLocks/>
          </p:cNvGrpSpPr>
          <p:nvPr/>
        </p:nvGrpSpPr>
        <p:grpSpPr bwMode="auto">
          <a:xfrm>
            <a:off x="611833" y="1989138"/>
            <a:ext cx="3843486" cy="3773488"/>
            <a:chOff x="681" y="1253"/>
            <a:chExt cx="1479" cy="2377"/>
          </a:xfrm>
        </p:grpSpPr>
        <p:sp>
          <p:nvSpPr>
            <p:cNvPr id="61445" name="AutoShape 5"/>
            <p:cNvSpPr>
              <a:spLocks noChangeArrowheads="1"/>
            </p:cNvSpPr>
            <p:nvPr/>
          </p:nvSpPr>
          <p:spPr bwMode="grayWhite">
            <a:xfrm>
              <a:off x="720" y="1950"/>
              <a:ext cx="1440" cy="1680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99CCFF"/>
                </a:gs>
                <a:gs pos="100000">
                  <a:srgbClr val="99CCFF">
                    <a:gamma/>
                    <a:tint val="27451"/>
                    <a:invGamma/>
                  </a:srgbClr>
                </a:gs>
              </a:gsLst>
              <a:lin ang="5400000" scaled="1"/>
            </a:gradFill>
            <a:ln w="38100">
              <a:solidFill>
                <a:srgbClr val="3366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th-TH" sz="1800" smtClean="0">
                <a:solidFill>
                  <a:srgbClr val="FFFFFF"/>
                </a:solidFill>
                <a:latin typeface="Verdana" pitchFamily="34" charset="0"/>
              </a:endParaRPr>
            </a:p>
          </p:txBody>
        </p:sp>
        <p:sp>
          <p:nvSpPr>
            <p:cNvPr id="61446" name="Text Box 6"/>
            <p:cNvSpPr txBox="1">
              <a:spLocks noChangeArrowheads="1"/>
            </p:cNvSpPr>
            <p:nvPr/>
          </p:nvSpPr>
          <p:spPr bwMode="auto">
            <a:xfrm>
              <a:off x="681" y="1253"/>
              <a:ext cx="1284" cy="7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th-TH" sz="7200" b="1" dirty="0" smtClean="0">
                  <a:solidFill>
                    <a:srgbClr val="FFFF00"/>
                  </a:solidFill>
                  <a:latin typeface="TH Sarabun New" pitchFamily="34" charset="-34"/>
                  <a:cs typeface="TH Sarabun New" pitchFamily="34" charset="-34"/>
                </a:rPr>
                <a:t>เหตุ</a:t>
              </a:r>
              <a:endParaRPr lang="en-US" sz="6000" dirty="0" smtClean="0">
                <a:solidFill>
                  <a:srgbClr val="FFFF00"/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sp>
        <p:nvSpPr>
          <p:cNvPr id="61447" name="AutoShape 7"/>
          <p:cNvSpPr>
            <a:spLocks noChangeAspect="1" noChangeArrowheads="1" noTextEdit="1"/>
          </p:cNvSpPr>
          <p:nvPr/>
        </p:nvSpPr>
        <p:spPr bwMode="gray">
          <a:xfrm>
            <a:off x="4187177" y="2995613"/>
            <a:ext cx="1181898" cy="124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th-TH" sz="1800" smtClean="0">
              <a:solidFill>
                <a:srgbClr val="FFFFFF"/>
              </a:solidFill>
              <a:latin typeface="Verdana" pitchFamily="34" charset="0"/>
            </a:endParaRPr>
          </a:p>
        </p:txBody>
      </p:sp>
      <p:sp>
        <p:nvSpPr>
          <p:cNvPr id="61448" name="Freeform 8"/>
          <p:cNvSpPr>
            <a:spLocks/>
          </p:cNvSpPr>
          <p:nvPr/>
        </p:nvSpPr>
        <p:spPr bwMode="gray">
          <a:xfrm>
            <a:off x="4187176" y="2998792"/>
            <a:ext cx="1173647" cy="1241425"/>
          </a:xfrm>
          <a:custGeom>
            <a:avLst/>
            <a:gdLst/>
            <a:ahLst/>
            <a:cxnLst>
              <a:cxn ang="0">
                <a:pos x="580" y="0"/>
              </a:cxn>
              <a:cxn ang="0">
                <a:pos x="578" y="90"/>
              </a:cxn>
              <a:cxn ang="0">
                <a:pos x="568" y="174"/>
              </a:cxn>
              <a:cxn ang="0">
                <a:pos x="552" y="252"/>
              </a:cxn>
              <a:cxn ang="0">
                <a:pos x="526" y="324"/>
              </a:cxn>
              <a:cxn ang="0">
                <a:pos x="494" y="390"/>
              </a:cxn>
              <a:cxn ang="0">
                <a:pos x="452" y="450"/>
              </a:cxn>
              <a:cxn ang="0">
                <a:pos x="402" y="508"/>
              </a:cxn>
              <a:cxn ang="0">
                <a:pos x="342" y="560"/>
              </a:cxn>
              <a:cxn ang="0">
                <a:pos x="270" y="610"/>
              </a:cxn>
              <a:cxn ang="0">
                <a:pos x="188" y="656"/>
              </a:cxn>
              <a:cxn ang="0">
                <a:pos x="188" y="798"/>
              </a:cxn>
              <a:cxn ang="0">
                <a:pos x="0" y="514"/>
              </a:cxn>
              <a:cxn ang="0">
                <a:pos x="188" y="230"/>
              </a:cxn>
              <a:cxn ang="0">
                <a:pos x="188" y="372"/>
              </a:cxn>
              <a:cxn ang="0">
                <a:pos x="224" y="368"/>
              </a:cxn>
              <a:cxn ang="0">
                <a:pos x="264" y="356"/>
              </a:cxn>
              <a:cxn ang="0">
                <a:pos x="306" y="336"/>
              </a:cxn>
              <a:cxn ang="0">
                <a:pos x="348" y="310"/>
              </a:cxn>
              <a:cxn ang="0">
                <a:pos x="392" y="280"/>
              </a:cxn>
              <a:cxn ang="0">
                <a:pos x="432" y="246"/>
              </a:cxn>
              <a:cxn ang="0">
                <a:pos x="472" y="208"/>
              </a:cxn>
              <a:cxn ang="0">
                <a:pos x="506" y="166"/>
              </a:cxn>
              <a:cxn ang="0">
                <a:pos x="536" y="124"/>
              </a:cxn>
              <a:cxn ang="0">
                <a:pos x="558" y="82"/>
              </a:cxn>
              <a:cxn ang="0">
                <a:pos x="574" y="40"/>
              </a:cxn>
              <a:cxn ang="0">
                <a:pos x="578" y="0"/>
              </a:cxn>
              <a:cxn ang="0">
                <a:pos x="580" y="0"/>
              </a:cxn>
            </a:cxnLst>
            <a:rect l="0" t="0" r="r" b="b"/>
            <a:pathLst>
              <a:path w="580" h="798">
                <a:moveTo>
                  <a:pt x="580" y="0"/>
                </a:moveTo>
                <a:lnTo>
                  <a:pt x="578" y="90"/>
                </a:lnTo>
                <a:lnTo>
                  <a:pt x="568" y="174"/>
                </a:lnTo>
                <a:lnTo>
                  <a:pt x="552" y="252"/>
                </a:lnTo>
                <a:lnTo>
                  <a:pt x="526" y="324"/>
                </a:lnTo>
                <a:lnTo>
                  <a:pt x="494" y="390"/>
                </a:lnTo>
                <a:lnTo>
                  <a:pt x="452" y="450"/>
                </a:lnTo>
                <a:lnTo>
                  <a:pt x="402" y="508"/>
                </a:lnTo>
                <a:lnTo>
                  <a:pt x="342" y="560"/>
                </a:lnTo>
                <a:lnTo>
                  <a:pt x="270" y="610"/>
                </a:lnTo>
                <a:lnTo>
                  <a:pt x="188" y="656"/>
                </a:lnTo>
                <a:lnTo>
                  <a:pt x="188" y="798"/>
                </a:lnTo>
                <a:lnTo>
                  <a:pt x="0" y="514"/>
                </a:lnTo>
                <a:lnTo>
                  <a:pt x="188" y="230"/>
                </a:lnTo>
                <a:lnTo>
                  <a:pt x="188" y="372"/>
                </a:lnTo>
                <a:lnTo>
                  <a:pt x="224" y="368"/>
                </a:lnTo>
                <a:lnTo>
                  <a:pt x="264" y="356"/>
                </a:lnTo>
                <a:lnTo>
                  <a:pt x="306" y="336"/>
                </a:lnTo>
                <a:lnTo>
                  <a:pt x="348" y="310"/>
                </a:lnTo>
                <a:lnTo>
                  <a:pt x="392" y="280"/>
                </a:lnTo>
                <a:lnTo>
                  <a:pt x="432" y="246"/>
                </a:lnTo>
                <a:lnTo>
                  <a:pt x="472" y="208"/>
                </a:lnTo>
                <a:lnTo>
                  <a:pt x="506" y="166"/>
                </a:lnTo>
                <a:lnTo>
                  <a:pt x="536" y="124"/>
                </a:lnTo>
                <a:lnTo>
                  <a:pt x="558" y="82"/>
                </a:lnTo>
                <a:lnTo>
                  <a:pt x="574" y="40"/>
                </a:lnTo>
                <a:lnTo>
                  <a:pt x="578" y="0"/>
                </a:lnTo>
                <a:lnTo>
                  <a:pt x="580" y="0"/>
                </a:lnTo>
                <a:close/>
              </a:path>
            </a:pathLst>
          </a:custGeom>
          <a:gradFill rotWithShape="1">
            <a:gsLst>
              <a:gs pos="0">
                <a:schemeClr val="hlink"/>
              </a:gs>
              <a:gs pos="100000">
                <a:schemeClr val="hlink">
                  <a:gamma/>
                  <a:tint val="31765"/>
                  <a:invGamma/>
                </a:schemeClr>
              </a:gs>
            </a:gsLst>
            <a:lin ang="0" scaled="1"/>
          </a:gra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th-TH" sz="1800" smtClean="0">
              <a:solidFill>
                <a:srgbClr val="FFFFFF"/>
              </a:solidFill>
              <a:latin typeface="Verdana" pitchFamily="34" charset="0"/>
            </a:endParaRPr>
          </a:p>
        </p:txBody>
      </p:sp>
      <p:sp>
        <p:nvSpPr>
          <p:cNvPr id="61449" name="AutoShape 9"/>
          <p:cNvSpPr>
            <a:spLocks noChangeAspect="1" noChangeArrowheads="1" noTextEdit="1"/>
          </p:cNvSpPr>
          <p:nvPr/>
        </p:nvSpPr>
        <p:spPr bwMode="gray">
          <a:xfrm flipH="1">
            <a:off x="6326146" y="2995613"/>
            <a:ext cx="1181896" cy="124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th-TH" sz="1800" smtClean="0">
              <a:solidFill>
                <a:srgbClr val="FFFFFF"/>
              </a:solidFill>
              <a:latin typeface="Verdana" pitchFamily="34" charset="0"/>
            </a:endParaRPr>
          </a:p>
        </p:txBody>
      </p:sp>
      <p:grpSp>
        <p:nvGrpSpPr>
          <p:cNvPr id="3" name="Group 23"/>
          <p:cNvGrpSpPr>
            <a:grpSpLocks/>
          </p:cNvGrpSpPr>
          <p:nvPr/>
        </p:nvGrpSpPr>
        <p:grpSpPr bwMode="auto">
          <a:xfrm>
            <a:off x="3960283" y="1371600"/>
            <a:ext cx="3896342" cy="1601788"/>
            <a:chOff x="1920" y="864"/>
            <a:chExt cx="1889" cy="1009"/>
          </a:xfrm>
        </p:grpSpPr>
        <p:grpSp>
          <p:nvGrpSpPr>
            <p:cNvPr id="4" name="Group 11"/>
            <p:cNvGrpSpPr>
              <a:grpSpLocks/>
            </p:cNvGrpSpPr>
            <p:nvPr/>
          </p:nvGrpSpPr>
          <p:grpSpPr bwMode="auto">
            <a:xfrm>
              <a:off x="1920" y="864"/>
              <a:ext cx="1889" cy="1009"/>
              <a:chOff x="1997" y="1314"/>
              <a:chExt cx="1889" cy="1009"/>
            </a:xfrm>
          </p:grpSpPr>
          <p:grpSp>
            <p:nvGrpSpPr>
              <p:cNvPr id="5" name="Group 12"/>
              <p:cNvGrpSpPr>
                <a:grpSpLocks/>
              </p:cNvGrpSpPr>
              <p:nvPr/>
            </p:nvGrpSpPr>
            <p:grpSpPr bwMode="auto">
              <a:xfrm>
                <a:off x="1997" y="1404"/>
                <a:ext cx="1889" cy="919"/>
                <a:chOff x="1973" y="1027"/>
                <a:chExt cx="1926" cy="937"/>
              </a:xfrm>
            </p:grpSpPr>
            <p:sp>
              <p:nvSpPr>
                <p:cNvPr id="61453" name="Oval 13"/>
                <p:cNvSpPr>
                  <a:spLocks noChangeArrowheads="1"/>
                </p:cNvSpPr>
                <p:nvPr/>
              </p:nvSpPr>
              <p:spPr bwMode="gray">
                <a:xfrm>
                  <a:off x="1994" y="1057"/>
                  <a:ext cx="1905" cy="907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hlink"/>
                    </a:gs>
                    <a:gs pos="100000">
                      <a:schemeClr val="hlink">
                        <a:gamma/>
                        <a:shade val="48627"/>
                        <a:invGamma/>
                      </a:schemeClr>
                    </a:gs>
                  </a:gsLst>
                  <a:lin ang="27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th-TH" sz="1800" smtClean="0">
                    <a:solidFill>
                      <a:srgbClr val="FFFFFF"/>
                    </a:solidFill>
                    <a:latin typeface="Verdana" pitchFamily="34" charset="0"/>
                  </a:endParaRPr>
                </a:p>
              </p:txBody>
            </p:sp>
            <p:sp>
              <p:nvSpPr>
                <p:cNvPr id="61454" name="Oval 14"/>
                <p:cNvSpPr>
                  <a:spLocks noChangeArrowheads="1"/>
                </p:cNvSpPr>
                <p:nvPr/>
              </p:nvSpPr>
              <p:spPr bwMode="gray">
                <a:xfrm>
                  <a:off x="1973" y="1027"/>
                  <a:ext cx="1905" cy="907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hlink">
                        <a:gamma/>
                        <a:tint val="44314"/>
                        <a:invGamma/>
                      </a:schemeClr>
                    </a:gs>
                    <a:gs pos="100000">
                      <a:schemeClr val="hlink"/>
                    </a:gs>
                  </a:gsLst>
                  <a:lin ang="27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th-TH" sz="1800" smtClean="0">
                    <a:solidFill>
                      <a:srgbClr val="FFFFFF"/>
                    </a:solidFill>
                    <a:latin typeface="Verdana" pitchFamily="34" charset="0"/>
                  </a:endParaRPr>
                </a:p>
              </p:txBody>
            </p:sp>
          </p:grpSp>
          <p:sp>
            <p:nvSpPr>
              <p:cNvPr id="61455" name="Oval 15"/>
              <p:cNvSpPr>
                <a:spLocks noChangeArrowheads="1"/>
              </p:cNvSpPr>
              <p:nvPr/>
            </p:nvSpPr>
            <p:spPr bwMode="gray">
              <a:xfrm>
                <a:off x="2086" y="1314"/>
                <a:ext cx="1691" cy="845"/>
              </a:xfrm>
              <a:prstGeom prst="ellipse">
                <a:avLst/>
              </a:prstGeom>
              <a:gradFill rotWithShape="1">
                <a:gsLst>
                  <a:gs pos="0">
                    <a:schemeClr val="accent1">
                      <a:gamma/>
                      <a:shade val="46275"/>
                      <a:invGamma/>
                    </a:schemeClr>
                  </a:gs>
                  <a:gs pos="100000">
                    <a:schemeClr val="accent1"/>
                  </a:gs>
                </a:gsLst>
                <a:lin ang="27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th-TH" sz="1800" smtClean="0">
                  <a:solidFill>
                    <a:srgbClr val="FFFFFF"/>
                  </a:solidFill>
                  <a:latin typeface="Verdana" pitchFamily="34" charset="0"/>
                </a:endParaRPr>
              </a:p>
            </p:txBody>
          </p:sp>
          <p:sp>
            <p:nvSpPr>
              <p:cNvPr id="61456" name="Oval 16"/>
              <p:cNvSpPr>
                <a:spLocks noChangeArrowheads="1"/>
              </p:cNvSpPr>
              <p:nvPr/>
            </p:nvSpPr>
            <p:spPr bwMode="gray">
              <a:xfrm>
                <a:off x="2108" y="1319"/>
                <a:ext cx="1650" cy="824"/>
              </a:xfrm>
              <a:prstGeom prst="ellipse">
                <a:avLst/>
              </a:prstGeom>
              <a:gradFill rotWithShape="1">
                <a:gsLst>
                  <a:gs pos="0">
                    <a:schemeClr val="accent1">
                      <a:alpha val="0"/>
                    </a:schemeClr>
                  </a:gs>
                  <a:gs pos="100000">
                    <a:schemeClr val="accent1">
                      <a:gamma/>
                      <a:tint val="34902"/>
                      <a:invGamma/>
                    </a:schemeClr>
                  </a:gs>
                </a:gsLst>
                <a:lin ang="27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th-TH" sz="1800" smtClean="0">
                  <a:solidFill>
                    <a:srgbClr val="FFFFFF"/>
                  </a:solidFill>
                  <a:latin typeface="Verdana" pitchFamily="34" charset="0"/>
                </a:endParaRPr>
              </a:p>
            </p:txBody>
          </p:sp>
          <p:sp>
            <p:nvSpPr>
              <p:cNvPr id="61457" name="Oval 17"/>
              <p:cNvSpPr>
                <a:spLocks noChangeArrowheads="1"/>
              </p:cNvSpPr>
              <p:nvPr/>
            </p:nvSpPr>
            <p:spPr bwMode="gray">
              <a:xfrm>
                <a:off x="2125" y="1327"/>
                <a:ext cx="1570" cy="770"/>
              </a:xfrm>
              <a:prstGeom prst="ellipse">
                <a:avLst/>
              </a:prstGeom>
              <a:gradFill rotWithShape="1">
                <a:gsLst>
                  <a:gs pos="0">
                    <a:schemeClr val="accent1">
                      <a:gamma/>
                      <a:shade val="79216"/>
                      <a:invGamma/>
                    </a:schemeClr>
                  </a:gs>
                  <a:gs pos="100000">
                    <a:schemeClr val="accent1">
                      <a:alpha val="48000"/>
                    </a:schemeClr>
                  </a:gs>
                </a:gsLst>
                <a:lin ang="27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th-TH" sz="1800" smtClean="0">
                  <a:solidFill>
                    <a:srgbClr val="FFFFFF"/>
                  </a:solidFill>
                  <a:latin typeface="Verdana" pitchFamily="34" charset="0"/>
                </a:endParaRPr>
              </a:p>
            </p:txBody>
          </p:sp>
          <p:sp>
            <p:nvSpPr>
              <p:cNvPr id="61458" name="Oval 18"/>
              <p:cNvSpPr>
                <a:spLocks noChangeArrowheads="1"/>
              </p:cNvSpPr>
              <p:nvPr/>
            </p:nvSpPr>
            <p:spPr bwMode="gray">
              <a:xfrm>
                <a:off x="2208" y="1344"/>
                <a:ext cx="1382" cy="624"/>
              </a:xfrm>
              <a:prstGeom prst="ellipse">
                <a:avLst/>
              </a:prstGeom>
              <a:gradFill rotWithShape="1">
                <a:gsLst>
                  <a:gs pos="0">
                    <a:schemeClr val="accent1">
                      <a:gamma/>
                      <a:tint val="0"/>
                      <a:invGamma/>
                    </a:schemeClr>
                  </a:gs>
                  <a:gs pos="100000">
                    <a:schemeClr val="accent1">
                      <a:alpha val="38000"/>
                    </a:schemeClr>
                  </a:gs>
                </a:gsLst>
                <a:lin ang="27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th-TH" sz="1800" smtClean="0">
                  <a:solidFill>
                    <a:srgbClr val="FFFFFF"/>
                  </a:solidFill>
                  <a:latin typeface="Verdana" pitchFamily="34" charset="0"/>
                </a:endParaRPr>
              </a:p>
            </p:txBody>
          </p:sp>
        </p:grpSp>
        <p:sp>
          <p:nvSpPr>
            <p:cNvPr id="61459" name="Text Box 19"/>
            <p:cNvSpPr txBox="1">
              <a:spLocks noChangeArrowheads="1"/>
            </p:cNvSpPr>
            <p:nvPr/>
          </p:nvSpPr>
          <p:spPr bwMode="auto">
            <a:xfrm>
              <a:off x="2279" y="990"/>
              <a:ext cx="1112" cy="44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th-TH" sz="4000" b="1" dirty="0" smtClean="0">
                  <a:solidFill>
                    <a:srgbClr val="002060"/>
                  </a:solidFill>
                  <a:latin typeface="TH Sarabun New" pitchFamily="34" charset="-34"/>
                  <a:cs typeface="TH Sarabun New" pitchFamily="34" charset="-34"/>
                </a:rPr>
                <a:t>เราจะวัดอะไรดี</a:t>
              </a:r>
              <a:endParaRPr lang="en-US" sz="4000" b="1" dirty="0" smtClean="0">
                <a:solidFill>
                  <a:srgbClr val="002060"/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grpSp>
        <p:nvGrpSpPr>
          <p:cNvPr id="6" name="Group 22"/>
          <p:cNvGrpSpPr>
            <a:grpSpLocks/>
          </p:cNvGrpSpPr>
          <p:nvPr/>
        </p:nvGrpSpPr>
        <p:grpSpPr bwMode="auto">
          <a:xfrm>
            <a:off x="7227521" y="2133602"/>
            <a:ext cx="2970213" cy="3629026"/>
            <a:chOff x="3504" y="1344"/>
            <a:chExt cx="1440" cy="2286"/>
          </a:xfrm>
        </p:grpSpPr>
        <p:sp>
          <p:nvSpPr>
            <p:cNvPr id="61443" name="AutoShape 3"/>
            <p:cNvSpPr>
              <a:spLocks noChangeArrowheads="1"/>
            </p:cNvSpPr>
            <p:nvPr/>
          </p:nvSpPr>
          <p:spPr bwMode="grayWhite">
            <a:xfrm>
              <a:off x="3504" y="1950"/>
              <a:ext cx="1440" cy="1680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99CCFF"/>
                </a:gs>
                <a:gs pos="100000">
                  <a:srgbClr val="99CCFF">
                    <a:gamma/>
                    <a:tint val="27451"/>
                    <a:invGamma/>
                  </a:srgbClr>
                </a:gs>
              </a:gsLst>
              <a:lin ang="5400000" scaled="1"/>
            </a:gradFill>
            <a:ln w="38100">
              <a:solidFill>
                <a:srgbClr val="3366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th-TH" sz="4800" b="1" dirty="0" smtClean="0">
                <a:solidFill>
                  <a:schemeClr val="bg1"/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61460" name="Text Box 20"/>
            <p:cNvSpPr txBox="1">
              <a:spLocks noChangeArrowheads="1"/>
            </p:cNvSpPr>
            <p:nvPr/>
          </p:nvSpPr>
          <p:spPr bwMode="auto">
            <a:xfrm>
              <a:off x="3648" y="1344"/>
              <a:ext cx="1284" cy="6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th-TH" sz="6600" b="1" dirty="0" smtClean="0">
                  <a:solidFill>
                    <a:srgbClr val="FFFF00"/>
                  </a:solidFill>
                  <a:latin typeface="TH Sarabun New" pitchFamily="34" charset="-34"/>
                  <a:cs typeface="TH Sarabun New" pitchFamily="34" charset="-34"/>
                </a:rPr>
                <a:t>ผล</a:t>
              </a:r>
              <a:endParaRPr lang="en-US" sz="6600" dirty="0" smtClean="0">
                <a:solidFill>
                  <a:srgbClr val="FFFF00"/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sp>
        <p:nvSpPr>
          <p:cNvPr id="61450" name="Freeform 10"/>
          <p:cNvSpPr>
            <a:spLocks/>
          </p:cNvSpPr>
          <p:nvPr/>
        </p:nvSpPr>
        <p:spPr bwMode="gray">
          <a:xfrm flipH="1">
            <a:off x="6334396" y="2998792"/>
            <a:ext cx="1173646" cy="1241425"/>
          </a:xfrm>
          <a:custGeom>
            <a:avLst/>
            <a:gdLst/>
            <a:ahLst/>
            <a:cxnLst>
              <a:cxn ang="0">
                <a:pos x="580" y="0"/>
              </a:cxn>
              <a:cxn ang="0">
                <a:pos x="578" y="90"/>
              </a:cxn>
              <a:cxn ang="0">
                <a:pos x="568" y="174"/>
              </a:cxn>
              <a:cxn ang="0">
                <a:pos x="552" y="252"/>
              </a:cxn>
              <a:cxn ang="0">
                <a:pos x="526" y="324"/>
              </a:cxn>
              <a:cxn ang="0">
                <a:pos x="494" y="390"/>
              </a:cxn>
              <a:cxn ang="0">
                <a:pos x="452" y="450"/>
              </a:cxn>
              <a:cxn ang="0">
                <a:pos x="402" y="508"/>
              </a:cxn>
              <a:cxn ang="0">
                <a:pos x="342" y="560"/>
              </a:cxn>
              <a:cxn ang="0">
                <a:pos x="270" y="610"/>
              </a:cxn>
              <a:cxn ang="0">
                <a:pos x="188" y="656"/>
              </a:cxn>
              <a:cxn ang="0">
                <a:pos x="188" y="798"/>
              </a:cxn>
              <a:cxn ang="0">
                <a:pos x="0" y="514"/>
              </a:cxn>
              <a:cxn ang="0">
                <a:pos x="188" y="230"/>
              </a:cxn>
              <a:cxn ang="0">
                <a:pos x="188" y="372"/>
              </a:cxn>
              <a:cxn ang="0">
                <a:pos x="224" y="368"/>
              </a:cxn>
              <a:cxn ang="0">
                <a:pos x="264" y="356"/>
              </a:cxn>
              <a:cxn ang="0">
                <a:pos x="306" y="336"/>
              </a:cxn>
              <a:cxn ang="0">
                <a:pos x="348" y="310"/>
              </a:cxn>
              <a:cxn ang="0">
                <a:pos x="392" y="280"/>
              </a:cxn>
              <a:cxn ang="0">
                <a:pos x="432" y="246"/>
              </a:cxn>
              <a:cxn ang="0">
                <a:pos x="472" y="208"/>
              </a:cxn>
              <a:cxn ang="0">
                <a:pos x="506" y="166"/>
              </a:cxn>
              <a:cxn ang="0">
                <a:pos x="536" y="124"/>
              </a:cxn>
              <a:cxn ang="0">
                <a:pos x="558" y="82"/>
              </a:cxn>
              <a:cxn ang="0">
                <a:pos x="574" y="40"/>
              </a:cxn>
              <a:cxn ang="0">
                <a:pos x="578" y="0"/>
              </a:cxn>
              <a:cxn ang="0">
                <a:pos x="580" y="0"/>
              </a:cxn>
            </a:cxnLst>
            <a:rect l="0" t="0" r="r" b="b"/>
            <a:pathLst>
              <a:path w="580" h="798">
                <a:moveTo>
                  <a:pt x="580" y="0"/>
                </a:moveTo>
                <a:lnTo>
                  <a:pt x="578" y="90"/>
                </a:lnTo>
                <a:lnTo>
                  <a:pt x="568" y="174"/>
                </a:lnTo>
                <a:lnTo>
                  <a:pt x="552" y="252"/>
                </a:lnTo>
                <a:lnTo>
                  <a:pt x="526" y="324"/>
                </a:lnTo>
                <a:lnTo>
                  <a:pt x="494" y="390"/>
                </a:lnTo>
                <a:lnTo>
                  <a:pt x="452" y="450"/>
                </a:lnTo>
                <a:lnTo>
                  <a:pt x="402" y="508"/>
                </a:lnTo>
                <a:lnTo>
                  <a:pt x="342" y="560"/>
                </a:lnTo>
                <a:lnTo>
                  <a:pt x="270" y="610"/>
                </a:lnTo>
                <a:lnTo>
                  <a:pt x="188" y="656"/>
                </a:lnTo>
                <a:lnTo>
                  <a:pt x="188" y="798"/>
                </a:lnTo>
                <a:lnTo>
                  <a:pt x="0" y="514"/>
                </a:lnTo>
                <a:lnTo>
                  <a:pt x="188" y="230"/>
                </a:lnTo>
                <a:lnTo>
                  <a:pt x="188" y="372"/>
                </a:lnTo>
                <a:lnTo>
                  <a:pt x="224" y="368"/>
                </a:lnTo>
                <a:lnTo>
                  <a:pt x="264" y="356"/>
                </a:lnTo>
                <a:lnTo>
                  <a:pt x="306" y="336"/>
                </a:lnTo>
                <a:lnTo>
                  <a:pt x="348" y="310"/>
                </a:lnTo>
                <a:lnTo>
                  <a:pt x="392" y="280"/>
                </a:lnTo>
                <a:lnTo>
                  <a:pt x="432" y="246"/>
                </a:lnTo>
                <a:lnTo>
                  <a:pt x="472" y="208"/>
                </a:lnTo>
                <a:lnTo>
                  <a:pt x="506" y="166"/>
                </a:lnTo>
                <a:lnTo>
                  <a:pt x="536" y="124"/>
                </a:lnTo>
                <a:lnTo>
                  <a:pt x="558" y="82"/>
                </a:lnTo>
                <a:lnTo>
                  <a:pt x="574" y="40"/>
                </a:lnTo>
                <a:lnTo>
                  <a:pt x="578" y="0"/>
                </a:lnTo>
                <a:lnTo>
                  <a:pt x="580" y="0"/>
                </a:lnTo>
                <a:close/>
              </a:path>
            </a:pathLst>
          </a:cu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tint val="31765"/>
                  <a:invGamma/>
                </a:schemeClr>
              </a:gs>
            </a:gsLst>
            <a:lin ang="0" scaled="1"/>
          </a:gra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th-TH" sz="1800" smtClean="0">
              <a:solidFill>
                <a:srgbClr val="FFFFFF"/>
              </a:solidFill>
              <a:latin typeface="Verdana" pitchFamily="34" charset="0"/>
            </a:endParaRPr>
          </a:p>
        </p:txBody>
      </p:sp>
      <p:sp>
        <p:nvSpPr>
          <p:cNvPr id="23" name="สี่เหลี่ยมผืนผ้า 22"/>
          <p:cNvSpPr/>
          <p:nvPr/>
        </p:nvSpPr>
        <p:spPr bwMode="auto">
          <a:xfrm>
            <a:off x="10332916" y="6395280"/>
            <a:ext cx="1152128" cy="404664"/>
          </a:xfrm>
          <a:prstGeom prst="rect">
            <a:avLst/>
          </a:prstGeom>
          <a:solidFill>
            <a:schemeClr val="accent6">
              <a:lumMod val="75000"/>
            </a:schemeClr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h-TH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>
          <a:xfrm>
            <a:off x="594042" y="304800"/>
            <a:ext cx="10593758" cy="819944"/>
          </a:xfrm>
        </p:spPr>
        <p:txBody>
          <a:bodyPr/>
          <a:lstStyle/>
          <a:p>
            <a:pPr eaLnBrk="0" hangingPunct="0"/>
            <a:r>
              <a:rPr lang="th-TH" sz="6600" dirty="0" smtClean="0">
                <a:solidFill>
                  <a:srgbClr val="FFFF00"/>
                </a:solidFill>
                <a:latin typeface="TH Sarabun New" pitchFamily="34" charset="-34"/>
                <a:cs typeface="TH Sarabun New" pitchFamily="34" charset="-34"/>
              </a:rPr>
              <a:t>การลดความอ้วน</a:t>
            </a:r>
            <a:endParaRPr lang="en-US" sz="6600" dirty="0">
              <a:solidFill>
                <a:srgbClr val="FFFF00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grpSp>
        <p:nvGrpSpPr>
          <p:cNvPr id="2" name="Group 21"/>
          <p:cNvGrpSpPr>
            <a:grpSpLocks/>
          </p:cNvGrpSpPr>
          <p:nvPr/>
        </p:nvGrpSpPr>
        <p:grpSpPr bwMode="auto">
          <a:xfrm>
            <a:off x="611833" y="1989138"/>
            <a:ext cx="3843486" cy="3773488"/>
            <a:chOff x="681" y="1253"/>
            <a:chExt cx="1479" cy="2377"/>
          </a:xfrm>
        </p:grpSpPr>
        <p:sp>
          <p:nvSpPr>
            <p:cNvPr id="61445" name="AutoShape 5"/>
            <p:cNvSpPr>
              <a:spLocks noChangeArrowheads="1"/>
            </p:cNvSpPr>
            <p:nvPr/>
          </p:nvSpPr>
          <p:spPr bwMode="grayWhite">
            <a:xfrm>
              <a:off x="720" y="1950"/>
              <a:ext cx="1440" cy="1680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99CCFF"/>
                </a:gs>
                <a:gs pos="100000">
                  <a:srgbClr val="99CCFF">
                    <a:gamma/>
                    <a:tint val="27451"/>
                    <a:invGamma/>
                  </a:srgbClr>
                </a:gs>
              </a:gsLst>
              <a:lin ang="5400000" scaled="1"/>
            </a:gradFill>
            <a:ln w="38100">
              <a:solidFill>
                <a:srgbClr val="3366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th-TH" sz="1800" smtClean="0">
                <a:solidFill>
                  <a:srgbClr val="FFFFFF"/>
                </a:solidFill>
                <a:latin typeface="Verdana" pitchFamily="34" charset="0"/>
              </a:endParaRPr>
            </a:p>
          </p:txBody>
        </p:sp>
        <p:sp>
          <p:nvSpPr>
            <p:cNvPr id="61446" name="Text Box 6"/>
            <p:cNvSpPr txBox="1">
              <a:spLocks noChangeArrowheads="1"/>
            </p:cNvSpPr>
            <p:nvPr/>
          </p:nvSpPr>
          <p:spPr bwMode="auto">
            <a:xfrm>
              <a:off x="681" y="1253"/>
              <a:ext cx="1284" cy="7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th-TH" sz="7200" b="1" dirty="0" smtClean="0">
                  <a:solidFill>
                    <a:srgbClr val="FFFF00"/>
                  </a:solidFill>
                  <a:latin typeface="TH Sarabun New" pitchFamily="34" charset="-34"/>
                  <a:cs typeface="TH Sarabun New" pitchFamily="34" charset="-34"/>
                </a:rPr>
                <a:t>เหตุ</a:t>
              </a:r>
              <a:endParaRPr lang="en-US" sz="6000" dirty="0" smtClean="0">
                <a:solidFill>
                  <a:srgbClr val="FFFF00"/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sp>
        <p:nvSpPr>
          <p:cNvPr id="61447" name="AutoShape 7"/>
          <p:cNvSpPr>
            <a:spLocks noChangeAspect="1" noChangeArrowheads="1" noTextEdit="1"/>
          </p:cNvSpPr>
          <p:nvPr/>
        </p:nvSpPr>
        <p:spPr bwMode="gray">
          <a:xfrm>
            <a:off x="4187177" y="2995613"/>
            <a:ext cx="1181898" cy="124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th-TH" sz="1800" smtClean="0">
              <a:solidFill>
                <a:srgbClr val="FFFFFF"/>
              </a:solidFill>
              <a:latin typeface="Verdana" pitchFamily="34" charset="0"/>
            </a:endParaRPr>
          </a:p>
        </p:txBody>
      </p:sp>
      <p:sp>
        <p:nvSpPr>
          <p:cNvPr id="61448" name="Freeform 8"/>
          <p:cNvSpPr>
            <a:spLocks/>
          </p:cNvSpPr>
          <p:nvPr/>
        </p:nvSpPr>
        <p:spPr bwMode="gray">
          <a:xfrm>
            <a:off x="4187176" y="2998792"/>
            <a:ext cx="1173647" cy="1241425"/>
          </a:xfrm>
          <a:custGeom>
            <a:avLst/>
            <a:gdLst/>
            <a:ahLst/>
            <a:cxnLst>
              <a:cxn ang="0">
                <a:pos x="580" y="0"/>
              </a:cxn>
              <a:cxn ang="0">
                <a:pos x="578" y="90"/>
              </a:cxn>
              <a:cxn ang="0">
                <a:pos x="568" y="174"/>
              </a:cxn>
              <a:cxn ang="0">
                <a:pos x="552" y="252"/>
              </a:cxn>
              <a:cxn ang="0">
                <a:pos x="526" y="324"/>
              </a:cxn>
              <a:cxn ang="0">
                <a:pos x="494" y="390"/>
              </a:cxn>
              <a:cxn ang="0">
                <a:pos x="452" y="450"/>
              </a:cxn>
              <a:cxn ang="0">
                <a:pos x="402" y="508"/>
              </a:cxn>
              <a:cxn ang="0">
                <a:pos x="342" y="560"/>
              </a:cxn>
              <a:cxn ang="0">
                <a:pos x="270" y="610"/>
              </a:cxn>
              <a:cxn ang="0">
                <a:pos x="188" y="656"/>
              </a:cxn>
              <a:cxn ang="0">
                <a:pos x="188" y="798"/>
              </a:cxn>
              <a:cxn ang="0">
                <a:pos x="0" y="514"/>
              </a:cxn>
              <a:cxn ang="0">
                <a:pos x="188" y="230"/>
              </a:cxn>
              <a:cxn ang="0">
                <a:pos x="188" y="372"/>
              </a:cxn>
              <a:cxn ang="0">
                <a:pos x="224" y="368"/>
              </a:cxn>
              <a:cxn ang="0">
                <a:pos x="264" y="356"/>
              </a:cxn>
              <a:cxn ang="0">
                <a:pos x="306" y="336"/>
              </a:cxn>
              <a:cxn ang="0">
                <a:pos x="348" y="310"/>
              </a:cxn>
              <a:cxn ang="0">
                <a:pos x="392" y="280"/>
              </a:cxn>
              <a:cxn ang="0">
                <a:pos x="432" y="246"/>
              </a:cxn>
              <a:cxn ang="0">
                <a:pos x="472" y="208"/>
              </a:cxn>
              <a:cxn ang="0">
                <a:pos x="506" y="166"/>
              </a:cxn>
              <a:cxn ang="0">
                <a:pos x="536" y="124"/>
              </a:cxn>
              <a:cxn ang="0">
                <a:pos x="558" y="82"/>
              </a:cxn>
              <a:cxn ang="0">
                <a:pos x="574" y="40"/>
              </a:cxn>
              <a:cxn ang="0">
                <a:pos x="578" y="0"/>
              </a:cxn>
              <a:cxn ang="0">
                <a:pos x="580" y="0"/>
              </a:cxn>
            </a:cxnLst>
            <a:rect l="0" t="0" r="r" b="b"/>
            <a:pathLst>
              <a:path w="580" h="798">
                <a:moveTo>
                  <a:pt x="580" y="0"/>
                </a:moveTo>
                <a:lnTo>
                  <a:pt x="578" y="90"/>
                </a:lnTo>
                <a:lnTo>
                  <a:pt x="568" y="174"/>
                </a:lnTo>
                <a:lnTo>
                  <a:pt x="552" y="252"/>
                </a:lnTo>
                <a:lnTo>
                  <a:pt x="526" y="324"/>
                </a:lnTo>
                <a:lnTo>
                  <a:pt x="494" y="390"/>
                </a:lnTo>
                <a:lnTo>
                  <a:pt x="452" y="450"/>
                </a:lnTo>
                <a:lnTo>
                  <a:pt x="402" y="508"/>
                </a:lnTo>
                <a:lnTo>
                  <a:pt x="342" y="560"/>
                </a:lnTo>
                <a:lnTo>
                  <a:pt x="270" y="610"/>
                </a:lnTo>
                <a:lnTo>
                  <a:pt x="188" y="656"/>
                </a:lnTo>
                <a:lnTo>
                  <a:pt x="188" y="798"/>
                </a:lnTo>
                <a:lnTo>
                  <a:pt x="0" y="514"/>
                </a:lnTo>
                <a:lnTo>
                  <a:pt x="188" y="230"/>
                </a:lnTo>
                <a:lnTo>
                  <a:pt x="188" y="372"/>
                </a:lnTo>
                <a:lnTo>
                  <a:pt x="224" y="368"/>
                </a:lnTo>
                <a:lnTo>
                  <a:pt x="264" y="356"/>
                </a:lnTo>
                <a:lnTo>
                  <a:pt x="306" y="336"/>
                </a:lnTo>
                <a:lnTo>
                  <a:pt x="348" y="310"/>
                </a:lnTo>
                <a:lnTo>
                  <a:pt x="392" y="280"/>
                </a:lnTo>
                <a:lnTo>
                  <a:pt x="432" y="246"/>
                </a:lnTo>
                <a:lnTo>
                  <a:pt x="472" y="208"/>
                </a:lnTo>
                <a:lnTo>
                  <a:pt x="506" y="166"/>
                </a:lnTo>
                <a:lnTo>
                  <a:pt x="536" y="124"/>
                </a:lnTo>
                <a:lnTo>
                  <a:pt x="558" y="82"/>
                </a:lnTo>
                <a:lnTo>
                  <a:pt x="574" y="40"/>
                </a:lnTo>
                <a:lnTo>
                  <a:pt x="578" y="0"/>
                </a:lnTo>
                <a:lnTo>
                  <a:pt x="580" y="0"/>
                </a:lnTo>
                <a:close/>
              </a:path>
            </a:pathLst>
          </a:custGeom>
          <a:gradFill rotWithShape="1">
            <a:gsLst>
              <a:gs pos="0">
                <a:schemeClr val="hlink"/>
              </a:gs>
              <a:gs pos="100000">
                <a:schemeClr val="hlink">
                  <a:gamma/>
                  <a:tint val="31765"/>
                  <a:invGamma/>
                </a:schemeClr>
              </a:gs>
            </a:gsLst>
            <a:lin ang="0" scaled="1"/>
          </a:gra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th-TH" sz="1800" smtClean="0">
              <a:solidFill>
                <a:srgbClr val="FFFFFF"/>
              </a:solidFill>
              <a:latin typeface="Verdana" pitchFamily="34" charset="0"/>
            </a:endParaRPr>
          </a:p>
        </p:txBody>
      </p:sp>
      <p:sp>
        <p:nvSpPr>
          <p:cNvPr id="61449" name="AutoShape 9"/>
          <p:cNvSpPr>
            <a:spLocks noChangeAspect="1" noChangeArrowheads="1" noTextEdit="1"/>
          </p:cNvSpPr>
          <p:nvPr/>
        </p:nvSpPr>
        <p:spPr bwMode="gray">
          <a:xfrm flipH="1">
            <a:off x="6326146" y="2995613"/>
            <a:ext cx="1181896" cy="124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th-TH" sz="1800" smtClean="0">
              <a:solidFill>
                <a:srgbClr val="FFFFFF"/>
              </a:solidFill>
              <a:latin typeface="Verdana" pitchFamily="34" charset="0"/>
            </a:endParaRPr>
          </a:p>
        </p:txBody>
      </p:sp>
      <p:grpSp>
        <p:nvGrpSpPr>
          <p:cNvPr id="3" name="Group 23"/>
          <p:cNvGrpSpPr>
            <a:grpSpLocks/>
          </p:cNvGrpSpPr>
          <p:nvPr/>
        </p:nvGrpSpPr>
        <p:grpSpPr bwMode="auto">
          <a:xfrm>
            <a:off x="3960283" y="1371600"/>
            <a:ext cx="3896342" cy="1601788"/>
            <a:chOff x="1920" y="864"/>
            <a:chExt cx="1889" cy="1009"/>
          </a:xfrm>
        </p:grpSpPr>
        <p:grpSp>
          <p:nvGrpSpPr>
            <p:cNvPr id="4" name="Group 11"/>
            <p:cNvGrpSpPr>
              <a:grpSpLocks/>
            </p:cNvGrpSpPr>
            <p:nvPr/>
          </p:nvGrpSpPr>
          <p:grpSpPr bwMode="auto">
            <a:xfrm>
              <a:off x="1920" y="864"/>
              <a:ext cx="1889" cy="1009"/>
              <a:chOff x="1997" y="1314"/>
              <a:chExt cx="1889" cy="1009"/>
            </a:xfrm>
          </p:grpSpPr>
          <p:grpSp>
            <p:nvGrpSpPr>
              <p:cNvPr id="5" name="Group 12"/>
              <p:cNvGrpSpPr>
                <a:grpSpLocks/>
              </p:cNvGrpSpPr>
              <p:nvPr/>
            </p:nvGrpSpPr>
            <p:grpSpPr bwMode="auto">
              <a:xfrm>
                <a:off x="1997" y="1404"/>
                <a:ext cx="1889" cy="919"/>
                <a:chOff x="1973" y="1027"/>
                <a:chExt cx="1926" cy="937"/>
              </a:xfrm>
            </p:grpSpPr>
            <p:sp>
              <p:nvSpPr>
                <p:cNvPr id="61453" name="Oval 13"/>
                <p:cNvSpPr>
                  <a:spLocks noChangeArrowheads="1"/>
                </p:cNvSpPr>
                <p:nvPr/>
              </p:nvSpPr>
              <p:spPr bwMode="gray">
                <a:xfrm>
                  <a:off x="1994" y="1057"/>
                  <a:ext cx="1905" cy="907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hlink"/>
                    </a:gs>
                    <a:gs pos="100000">
                      <a:schemeClr val="hlink">
                        <a:gamma/>
                        <a:shade val="48627"/>
                        <a:invGamma/>
                      </a:schemeClr>
                    </a:gs>
                  </a:gsLst>
                  <a:lin ang="27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th-TH" sz="1800" smtClean="0">
                    <a:solidFill>
                      <a:srgbClr val="FFFFFF"/>
                    </a:solidFill>
                    <a:latin typeface="Verdana" pitchFamily="34" charset="0"/>
                  </a:endParaRPr>
                </a:p>
              </p:txBody>
            </p:sp>
            <p:sp>
              <p:nvSpPr>
                <p:cNvPr id="61454" name="Oval 14"/>
                <p:cNvSpPr>
                  <a:spLocks noChangeArrowheads="1"/>
                </p:cNvSpPr>
                <p:nvPr/>
              </p:nvSpPr>
              <p:spPr bwMode="gray">
                <a:xfrm>
                  <a:off x="1973" y="1027"/>
                  <a:ext cx="1905" cy="907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hlink">
                        <a:gamma/>
                        <a:tint val="44314"/>
                        <a:invGamma/>
                      </a:schemeClr>
                    </a:gs>
                    <a:gs pos="100000">
                      <a:schemeClr val="hlink"/>
                    </a:gs>
                  </a:gsLst>
                  <a:lin ang="27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th-TH" sz="1800" smtClean="0">
                    <a:solidFill>
                      <a:srgbClr val="FFFFFF"/>
                    </a:solidFill>
                    <a:latin typeface="Verdana" pitchFamily="34" charset="0"/>
                  </a:endParaRPr>
                </a:p>
              </p:txBody>
            </p:sp>
          </p:grpSp>
          <p:sp>
            <p:nvSpPr>
              <p:cNvPr id="61455" name="Oval 15"/>
              <p:cNvSpPr>
                <a:spLocks noChangeArrowheads="1"/>
              </p:cNvSpPr>
              <p:nvPr/>
            </p:nvSpPr>
            <p:spPr bwMode="gray">
              <a:xfrm>
                <a:off x="2086" y="1314"/>
                <a:ext cx="1691" cy="845"/>
              </a:xfrm>
              <a:prstGeom prst="ellipse">
                <a:avLst/>
              </a:prstGeom>
              <a:gradFill rotWithShape="1">
                <a:gsLst>
                  <a:gs pos="0">
                    <a:schemeClr val="accent1">
                      <a:gamma/>
                      <a:shade val="46275"/>
                      <a:invGamma/>
                    </a:schemeClr>
                  </a:gs>
                  <a:gs pos="100000">
                    <a:schemeClr val="accent1"/>
                  </a:gs>
                </a:gsLst>
                <a:lin ang="27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th-TH" sz="1800" smtClean="0">
                  <a:solidFill>
                    <a:srgbClr val="FFFFFF"/>
                  </a:solidFill>
                  <a:latin typeface="Verdana" pitchFamily="34" charset="0"/>
                </a:endParaRPr>
              </a:p>
            </p:txBody>
          </p:sp>
          <p:sp>
            <p:nvSpPr>
              <p:cNvPr id="61456" name="Oval 16"/>
              <p:cNvSpPr>
                <a:spLocks noChangeArrowheads="1"/>
              </p:cNvSpPr>
              <p:nvPr/>
            </p:nvSpPr>
            <p:spPr bwMode="gray">
              <a:xfrm>
                <a:off x="2108" y="1319"/>
                <a:ext cx="1650" cy="824"/>
              </a:xfrm>
              <a:prstGeom prst="ellipse">
                <a:avLst/>
              </a:prstGeom>
              <a:gradFill rotWithShape="1">
                <a:gsLst>
                  <a:gs pos="0">
                    <a:schemeClr val="accent1">
                      <a:alpha val="0"/>
                    </a:schemeClr>
                  </a:gs>
                  <a:gs pos="100000">
                    <a:schemeClr val="accent1">
                      <a:gamma/>
                      <a:tint val="34902"/>
                      <a:invGamma/>
                    </a:schemeClr>
                  </a:gs>
                </a:gsLst>
                <a:lin ang="27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th-TH" sz="1800" smtClean="0">
                  <a:solidFill>
                    <a:srgbClr val="FFFFFF"/>
                  </a:solidFill>
                  <a:latin typeface="Verdana" pitchFamily="34" charset="0"/>
                </a:endParaRPr>
              </a:p>
            </p:txBody>
          </p:sp>
          <p:sp>
            <p:nvSpPr>
              <p:cNvPr id="61457" name="Oval 17"/>
              <p:cNvSpPr>
                <a:spLocks noChangeArrowheads="1"/>
              </p:cNvSpPr>
              <p:nvPr/>
            </p:nvSpPr>
            <p:spPr bwMode="gray">
              <a:xfrm>
                <a:off x="2125" y="1327"/>
                <a:ext cx="1570" cy="770"/>
              </a:xfrm>
              <a:prstGeom prst="ellipse">
                <a:avLst/>
              </a:prstGeom>
              <a:gradFill rotWithShape="1">
                <a:gsLst>
                  <a:gs pos="0">
                    <a:schemeClr val="accent1">
                      <a:gamma/>
                      <a:shade val="79216"/>
                      <a:invGamma/>
                    </a:schemeClr>
                  </a:gs>
                  <a:gs pos="100000">
                    <a:schemeClr val="accent1">
                      <a:alpha val="48000"/>
                    </a:schemeClr>
                  </a:gs>
                </a:gsLst>
                <a:lin ang="27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th-TH" sz="1800" smtClean="0">
                  <a:solidFill>
                    <a:srgbClr val="FFFFFF"/>
                  </a:solidFill>
                  <a:latin typeface="Verdana" pitchFamily="34" charset="0"/>
                </a:endParaRPr>
              </a:p>
            </p:txBody>
          </p:sp>
          <p:sp>
            <p:nvSpPr>
              <p:cNvPr id="61458" name="Oval 18"/>
              <p:cNvSpPr>
                <a:spLocks noChangeArrowheads="1"/>
              </p:cNvSpPr>
              <p:nvPr/>
            </p:nvSpPr>
            <p:spPr bwMode="gray">
              <a:xfrm>
                <a:off x="2208" y="1344"/>
                <a:ext cx="1382" cy="624"/>
              </a:xfrm>
              <a:prstGeom prst="ellipse">
                <a:avLst/>
              </a:prstGeom>
              <a:gradFill rotWithShape="1">
                <a:gsLst>
                  <a:gs pos="0">
                    <a:schemeClr val="accent1">
                      <a:gamma/>
                      <a:tint val="0"/>
                      <a:invGamma/>
                    </a:schemeClr>
                  </a:gs>
                  <a:gs pos="100000">
                    <a:schemeClr val="accent1">
                      <a:alpha val="38000"/>
                    </a:schemeClr>
                  </a:gs>
                </a:gsLst>
                <a:lin ang="27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th-TH" sz="1800" smtClean="0">
                  <a:solidFill>
                    <a:srgbClr val="FFFFFF"/>
                  </a:solidFill>
                  <a:latin typeface="Verdana" pitchFamily="34" charset="0"/>
                </a:endParaRPr>
              </a:p>
            </p:txBody>
          </p:sp>
        </p:grpSp>
        <p:sp>
          <p:nvSpPr>
            <p:cNvPr id="61459" name="Text Box 19"/>
            <p:cNvSpPr txBox="1">
              <a:spLocks noChangeArrowheads="1"/>
            </p:cNvSpPr>
            <p:nvPr/>
          </p:nvSpPr>
          <p:spPr bwMode="auto">
            <a:xfrm>
              <a:off x="2279" y="990"/>
              <a:ext cx="1112" cy="44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th-TH" sz="4000" b="1" dirty="0" smtClean="0">
                  <a:solidFill>
                    <a:srgbClr val="002060"/>
                  </a:solidFill>
                  <a:latin typeface="TH Sarabun New" pitchFamily="34" charset="-34"/>
                  <a:cs typeface="TH Sarabun New" pitchFamily="34" charset="-34"/>
                </a:rPr>
                <a:t>เราจะวัดอะไรดี</a:t>
              </a:r>
              <a:endParaRPr lang="en-US" sz="4000" b="1" dirty="0" smtClean="0">
                <a:solidFill>
                  <a:srgbClr val="002060"/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grpSp>
        <p:nvGrpSpPr>
          <p:cNvPr id="6" name="Group 22"/>
          <p:cNvGrpSpPr>
            <a:grpSpLocks/>
          </p:cNvGrpSpPr>
          <p:nvPr/>
        </p:nvGrpSpPr>
        <p:grpSpPr bwMode="auto">
          <a:xfrm>
            <a:off x="7227521" y="2133602"/>
            <a:ext cx="2970213" cy="3629026"/>
            <a:chOff x="3504" y="1344"/>
            <a:chExt cx="1440" cy="2286"/>
          </a:xfrm>
        </p:grpSpPr>
        <p:sp>
          <p:nvSpPr>
            <p:cNvPr id="61443" name="AutoShape 3"/>
            <p:cNvSpPr>
              <a:spLocks noChangeArrowheads="1"/>
            </p:cNvSpPr>
            <p:nvPr/>
          </p:nvSpPr>
          <p:spPr bwMode="grayWhite">
            <a:xfrm>
              <a:off x="3504" y="1950"/>
              <a:ext cx="1440" cy="1680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99CCFF"/>
                </a:gs>
                <a:gs pos="100000">
                  <a:srgbClr val="99CCFF">
                    <a:gamma/>
                    <a:tint val="27451"/>
                    <a:invGamma/>
                  </a:srgbClr>
                </a:gs>
              </a:gsLst>
              <a:lin ang="5400000" scaled="1"/>
            </a:gradFill>
            <a:ln w="38100">
              <a:solidFill>
                <a:srgbClr val="3366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th-TH" sz="4800" b="1" dirty="0" smtClean="0">
                  <a:solidFill>
                    <a:schemeClr val="bg1"/>
                  </a:solidFill>
                  <a:latin typeface="TH Sarabun New" pitchFamily="34" charset="-34"/>
                  <a:cs typeface="TH Sarabun New" pitchFamily="34" charset="-34"/>
                </a:rPr>
                <a:t>น้ำหนักตัว </a:t>
              </a:r>
              <a:r>
                <a:rPr lang="th-TH" sz="4800" b="1" dirty="0" smtClean="0">
                  <a:solidFill>
                    <a:schemeClr val="bg1"/>
                  </a:solidFill>
                  <a:latin typeface="Arial"/>
                  <a:cs typeface="TH Sarabun New" pitchFamily="34" charset="-34"/>
                </a:rPr>
                <a:t>↓</a:t>
              </a:r>
              <a:endParaRPr lang="th-TH" sz="4800" b="1" dirty="0" smtClean="0">
                <a:solidFill>
                  <a:schemeClr val="bg1"/>
                </a:solidFill>
                <a:latin typeface="TH Sarabun New" pitchFamily="34" charset="-34"/>
                <a:cs typeface="TH Sarabun New" pitchFamily="34" charset="-34"/>
              </a:endParaRP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th-TH" sz="4800" b="1" dirty="0" smtClean="0">
                  <a:solidFill>
                    <a:schemeClr val="bg1"/>
                  </a:solidFill>
                  <a:latin typeface="TH Sarabun New" pitchFamily="34" charset="-34"/>
                  <a:cs typeface="TH Sarabun New" pitchFamily="34" charset="-34"/>
                </a:rPr>
                <a:t>รอบเอว </a:t>
              </a:r>
            </a:p>
          </p:txBody>
        </p:sp>
        <p:sp>
          <p:nvSpPr>
            <p:cNvPr id="61460" name="Text Box 20"/>
            <p:cNvSpPr txBox="1">
              <a:spLocks noChangeArrowheads="1"/>
            </p:cNvSpPr>
            <p:nvPr/>
          </p:nvSpPr>
          <p:spPr bwMode="auto">
            <a:xfrm>
              <a:off x="3648" y="1344"/>
              <a:ext cx="1284" cy="6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th-TH" sz="6600" b="1" dirty="0" smtClean="0">
                  <a:solidFill>
                    <a:srgbClr val="FFFF00"/>
                  </a:solidFill>
                  <a:latin typeface="TH Sarabun New" pitchFamily="34" charset="-34"/>
                  <a:cs typeface="TH Sarabun New" pitchFamily="34" charset="-34"/>
                </a:rPr>
                <a:t>ผล</a:t>
              </a:r>
              <a:endParaRPr lang="en-US" sz="6600" dirty="0" smtClean="0">
                <a:solidFill>
                  <a:srgbClr val="FFFF00"/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sp>
        <p:nvSpPr>
          <p:cNvPr id="61450" name="Freeform 10"/>
          <p:cNvSpPr>
            <a:spLocks/>
          </p:cNvSpPr>
          <p:nvPr/>
        </p:nvSpPr>
        <p:spPr bwMode="gray">
          <a:xfrm flipH="1">
            <a:off x="6334396" y="2998792"/>
            <a:ext cx="1173646" cy="1241425"/>
          </a:xfrm>
          <a:custGeom>
            <a:avLst/>
            <a:gdLst/>
            <a:ahLst/>
            <a:cxnLst>
              <a:cxn ang="0">
                <a:pos x="580" y="0"/>
              </a:cxn>
              <a:cxn ang="0">
                <a:pos x="578" y="90"/>
              </a:cxn>
              <a:cxn ang="0">
                <a:pos x="568" y="174"/>
              </a:cxn>
              <a:cxn ang="0">
                <a:pos x="552" y="252"/>
              </a:cxn>
              <a:cxn ang="0">
                <a:pos x="526" y="324"/>
              </a:cxn>
              <a:cxn ang="0">
                <a:pos x="494" y="390"/>
              </a:cxn>
              <a:cxn ang="0">
                <a:pos x="452" y="450"/>
              </a:cxn>
              <a:cxn ang="0">
                <a:pos x="402" y="508"/>
              </a:cxn>
              <a:cxn ang="0">
                <a:pos x="342" y="560"/>
              </a:cxn>
              <a:cxn ang="0">
                <a:pos x="270" y="610"/>
              </a:cxn>
              <a:cxn ang="0">
                <a:pos x="188" y="656"/>
              </a:cxn>
              <a:cxn ang="0">
                <a:pos x="188" y="798"/>
              </a:cxn>
              <a:cxn ang="0">
                <a:pos x="0" y="514"/>
              </a:cxn>
              <a:cxn ang="0">
                <a:pos x="188" y="230"/>
              </a:cxn>
              <a:cxn ang="0">
                <a:pos x="188" y="372"/>
              </a:cxn>
              <a:cxn ang="0">
                <a:pos x="224" y="368"/>
              </a:cxn>
              <a:cxn ang="0">
                <a:pos x="264" y="356"/>
              </a:cxn>
              <a:cxn ang="0">
                <a:pos x="306" y="336"/>
              </a:cxn>
              <a:cxn ang="0">
                <a:pos x="348" y="310"/>
              </a:cxn>
              <a:cxn ang="0">
                <a:pos x="392" y="280"/>
              </a:cxn>
              <a:cxn ang="0">
                <a:pos x="432" y="246"/>
              </a:cxn>
              <a:cxn ang="0">
                <a:pos x="472" y="208"/>
              </a:cxn>
              <a:cxn ang="0">
                <a:pos x="506" y="166"/>
              </a:cxn>
              <a:cxn ang="0">
                <a:pos x="536" y="124"/>
              </a:cxn>
              <a:cxn ang="0">
                <a:pos x="558" y="82"/>
              </a:cxn>
              <a:cxn ang="0">
                <a:pos x="574" y="40"/>
              </a:cxn>
              <a:cxn ang="0">
                <a:pos x="578" y="0"/>
              </a:cxn>
              <a:cxn ang="0">
                <a:pos x="580" y="0"/>
              </a:cxn>
            </a:cxnLst>
            <a:rect l="0" t="0" r="r" b="b"/>
            <a:pathLst>
              <a:path w="580" h="798">
                <a:moveTo>
                  <a:pt x="580" y="0"/>
                </a:moveTo>
                <a:lnTo>
                  <a:pt x="578" y="90"/>
                </a:lnTo>
                <a:lnTo>
                  <a:pt x="568" y="174"/>
                </a:lnTo>
                <a:lnTo>
                  <a:pt x="552" y="252"/>
                </a:lnTo>
                <a:lnTo>
                  <a:pt x="526" y="324"/>
                </a:lnTo>
                <a:lnTo>
                  <a:pt x="494" y="390"/>
                </a:lnTo>
                <a:lnTo>
                  <a:pt x="452" y="450"/>
                </a:lnTo>
                <a:lnTo>
                  <a:pt x="402" y="508"/>
                </a:lnTo>
                <a:lnTo>
                  <a:pt x="342" y="560"/>
                </a:lnTo>
                <a:lnTo>
                  <a:pt x="270" y="610"/>
                </a:lnTo>
                <a:lnTo>
                  <a:pt x="188" y="656"/>
                </a:lnTo>
                <a:lnTo>
                  <a:pt x="188" y="798"/>
                </a:lnTo>
                <a:lnTo>
                  <a:pt x="0" y="514"/>
                </a:lnTo>
                <a:lnTo>
                  <a:pt x="188" y="230"/>
                </a:lnTo>
                <a:lnTo>
                  <a:pt x="188" y="372"/>
                </a:lnTo>
                <a:lnTo>
                  <a:pt x="224" y="368"/>
                </a:lnTo>
                <a:lnTo>
                  <a:pt x="264" y="356"/>
                </a:lnTo>
                <a:lnTo>
                  <a:pt x="306" y="336"/>
                </a:lnTo>
                <a:lnTo>
                  <a:pt x="348" y="310"/>
                </a:lnTo>
                <a:lnTo>
                  <a:pt x="392" y="280"/>
                </a:lnTo>
                <a:lnTo>
                  <a:pt x="432" y="246"/>
                </a:lnTo>
                <a:lnTo>
                  <a:pt x="472" y="208"/>
                </a:lnTo>
                <a:lnTo>
                  <a:pt x="506" y="166"/>
                </a:lnTo>
                <a:lnTo>
                  <a:pt x="536" y="124"/>
                </a:lnTo>
                <a:lnTo>
                  <a:pt x="558" y="82"/>
                </a:lnTo>
                <a:lnTo>
                  <a:pt x="574" y="40"/>
                </a:lnTo>
                <a:lnTo>
                  <a:pt x="578" y="0"/>
                </a:lnTo>
                <a:lnTo>
                  <a:pt x="580" y="0"/>
                </a:lnTo>
                <a:close/>
              </a:path>
            </a:pathLst>
          </a:cu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tint val="31765"/>
                  <a:invGamma/>
                </a:schemeClr>
              </a:gs>
            </a:gsLst>
            <a:lin ang="0" scaled="1"/>
          </a:gra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th-TH" sz="1800" smtClean="0">
              <a:solidFill>
                <a:srgbClr val="FFFFFF"/>
              </a:solidFill>
              <a:latin typeface="Verdana" pitchFamily="34" charset="0"/>
            </a:endParaRPr>
          </a:p>
        </p:txBody>
      </p:sp>
      <p:sp>
        <p:nvSpPr>
          <p:cNvPr id="23" name="สี่เหลี่ยมผืนผ้า 22"/>
          <p:cNvSpPr/>
          <p:nvPr/>
        </p:nvSpPr>
        <p:spPr>
          <a:xfrm>
            <a:off x="9396812" y="4437118"/>
            <a:ext cx="46679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4400" b="1" dirty="0" smtClean="0">
                <a:solidFill>
                  <a:schemeClr val="bg1"/>
                </a:solidFill>
                <a:cs typeface="TH Sarabun New" pitchFamily="34" charset="-34"/>
              </a:rPr>
              <a:t>↓</a:t>
            </a:r>
            <a:endParaRPr lang="th-TH" sz="4400" dirty="0"/>
          </a:p>
        </p:txBody>
      </p:sp>
      <p:sp>
        <p:nvSpPr>
          <p:cNvPr id="24" name="สี่เหลี่ยมผืนผ้า 23"/>
          <p:cNvSpPr/>
          <p:nvPr/>
        </p:nvSpPr>
        <p:spPr>
          <a:xfrm>
            <a:off x="827857" y="3356992"/>
            <a:ext cx="36004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th-TH" sz="4000" b="1" dirty="0" smtClean="0">
                <a:solidFill>
                  <a:schemeClr val="bg1"/>
                </a:solidFill>
                <a:latin typeface="TH Sarabun New" pitchFamily="34" charset="-34"/>
                <a:cs typeface="TH Sarabun New" pitchFamily="34" charset="-34"/>
              </a:rPr>
              <a:t>ออกกำลังกาย </a:t>
            </a:r>
            <a:endParaRPr lang="en-US" sz="4000" b="1" dirty="0" smtClean="0">
              <a:solidFill>
                <a:schemeClr val="bg1"/>
              </a:solidFill>
              <a:latin typeface="TH Sarabun New" pitchFamily="34" charset="-34"/>
              <a:cs typeface="TH Sarabun New" pitchFamily="34" charset="-34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b="1" dirty="0" smtClean="0">
                <a:solidFill>
                  <a:schemeClr val="bg1"/>
                </a:solidFill>
                <a:latin typeface="TH Sarabun New" pitchFamily="34" charset="-34"/>
                <a:cs typeface="TH Sarabun New" pitchFamily="34" charset="-34"/>
              </a:rPr>
              <a:t>3 </a:t>
            </a:r>
            <a:r>
              <a:rPr lang="th-TH" sz="4000" b="1" dirty="0" smtClean="0">
                <a:solidFill>
                  <a:schemeClr val="bg1"/>
                </a:solidFill>
                <a:latin typeface="TH Sarabun New" pitchFamily="34" charset="-34"/>
                <a:cs typeface="TH Sarabun New" pitchFamily="34" charset="-34"/>
              </a:rPr>
              <a:t>วัน/สัปดาห์ </a:t>
            </a:r>
            <a:r>
              <a:rPr lang="en-US" sz="4000" b="1" dirty="0" smtClean="0">
                <a:solidFill>
                  <a:schemeClr val="bg1"/>
                </a:solidFill>
                <a:latin typeface="TH Sarabun New" pitchFamily="34" charset="-34"/>
                <a:cs typeface="TH Sarabun New" pitchFamily="34" charset="-34"/>
              </a:rPr>
              <a:t>30 </a:t>
            </a:r>
            <a:r>
              <a:rPr lang="th-TH" sz="4000" b="1" dirty="0" smtClean="0">
                <a:solidFill>
                  <a:schemeClr val="bg1"/>
                </a:solidFill>
                <a:latin typeface="TH Sarabun New" pitchFamily="34" charset="-34"/>
                <a:cs typeface="TH Sarabun New" pitchFamily="34" charset="-34"/>
              </a:rPr>
              <a:t>นาที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th-TH" sz="4000" b="1" dirty="0" smtClean="0">
                <a:solidFill>
                  <a:schemeClr val="bg1"/>
                </a:solidFill>
                <a:latin typeface="TH Sarabun New" pitchFamily="34" charset="-34"/>
                <a:cs typeface="TH Sarabun New" pitchFamily="34" charset="-34"/>
              </a:rPr>
              <a:t>กินผักทุกวัน  </a:t>
            </a:r>
            <a:r>
              <a:rPr lang="en-US" sz="4000" b="1" dirty="0" smtClean="0">
                <a:solidFill>
                  <a:schemeClr val="bg1"/>
                </a:solidFill>
                <a:latin typeface="TH Sarabun New" pitchFamily="34" charset="-34"/>
                <a:cs typeface="TH Sarabun New" pitchFamily="34" charset="-34"/>
              </a:rPr>
              <a:t>2/3</a:t>
            </a:r>
            <a:endParaRPr lang="th-TH" sz="4000" b="1" dirty="0" smtClean="0">
              <a:solidFill>
                <a:schemeClr val="bg1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25" name="สี่เหลี่ยมผืนผ้า 24"/>
          <p:cNvSpPr/>
          <p:nvPr/>
        </p:nvSpPr>
        <p:spPr bwMode="auto">
          <a:xfrm>
            <a:off x="10332916" y="6395280"/>
            <a:ext cx="1152128" cy="404664"/>
          </a:xfrm>
          <a:prstGeom prst="rect">
            <a:avLst/>
          </a:prstGeom>
          <a:solidFill>
            <a:schemeClr val="accent6">
              <a:lumMod val="75000"/>
            </a:schemeClr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h-TH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405" name="Picture 13" descr="244_lin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8085" y="4267209"/>
            <a:ext cx="9603687" cy="334963"/>
          </a:xfrm>
          <a:prstGeom prst="rect">
            <a:avLst/>
          </a:prstGeom>
          <a:noFill/>
        </p:spPr>
      </p:pic>
      <p:pic>
        <p:nvPicPr>
          <p:cNvPr id="9" name="Picture 2" descr="à¸£à¸¹à¸à¸ à¸²à¸à¸à¸µà¹à¹à¸à¸µà¹à¸¢à¸§à¸à¹à¸­à¸"/>
          <p:cNvPicPr>
            <a:picLocks noChangeAspect="1" noChangeArrowheads="1"/>
          </p:cNvPicPr>
          <p:nvPr/>
        </p:nvPicPr>
        <p:blipFill>
          <a:blip r:embed="rId3" cstate="print">
            <a:grayscl/>
            <a:lum bright="7000" contrast="12000"/>
          </a:blip>
          <a:srcRect/>
          <a:stretch>
            <a:fillRect/>
          </a:stretch>
        </p:blipFill>
        <p:spPr bwMode="auto">
          <a:xfrm>
            <a:off x="251793" y="1340771"/>
            <a:ext cx="8496944" cy="39912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 rot="20977195">
            <a:off x="2320875" y="3995965"/>
            <a:ext cx="4054855" cy="175432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dirty="0" smtClean="0">
                <a:solidFill>
                  <a:srgbClr val="FFFF00"/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r>
              <a:rPr lang="en-US" sz="3600" b="1" dirty="0" smtClean="0">
                <a:solidFill>
                  <a:srgbClr val="FFFF00"/>
                </a:solidFill>
                <a:latin typeface="TH Sarabun New" pitchFamily="34" charset="-34"/>
                <a:cs typeface="TH Sarabun New" pitchFamily="34" charset="-34"/>
              </a:rPr>
              <a:t>7 </a:t>
            </a:r>
            <a:r>
              <a:rPr lang="th-TH" sz="3600" b="1" dirty="0" smtClean="0">
                <a:solidFill>
                  <a:srgbClr val="FFFF00"/>
                </a:solidFill>
                <a:latin typeface="TH Sarabun New" pitchFamily="34" charset="-34"/>
                <a:cs typeface="TH Sarabun New" pitchFamily="34" charset="-34"/>
              </a:rPr>
              <a:t>ปีที่ผ่านมา คนไทยเสียชีวิต</a:t>
            </a:r>
          </a:p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th-TH" sz="3600" b="1" dirty="0" smtClean="0">
                <a:solidFill>
                  <a:srgbClr val="FFFF00"/>
                </a:solidFill>
                <a:latin typeface="TH Sarabun New" pitchFamily="34" charset="-34"/>
                <a:cs typeface="TH Sarabun New" pitchFamily="34" charset="-34"/>
              </a:rPr>
              <a:t>จากการบาดเจ็บทางถนน</a:t>
            </a:r>
          </a:p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dirty="0" smtClean="0">
                <a:solidFill>
                  <a:srgbClr val="FFFF00"/>
                </a:solidFill>
                <a:latin typeface="TH Sarabun New" pitchFamily="34" charset="-34"/>
                <a:cs typeface="TH Sarabun New" pitchFamily="34" charset="-34"/>
              </a:rPr>
              <a:t>153,540 </a:t>
            </a:r>
            <a:r>
              <a:rPr lang="th-TH" sz="3600" b="1" dirty="0" smtClean="0">
                <a:solidFill>
                  <a:srgbClr val="FFFF00"/>
                </a:solidFill>
                <a:latin typeface="TH Sarabun New" pitchFamily="34" charset="-34"/>
                <a:cs typeface="TH Sarabun New" pitchFamily="34" charset="-34"/>
              </a:rPr>
              <a:t>คน</a:t>
            </a:r>
          </a:p>
        </p:txBody>
      </p:sp>
      <p:graphicFrame>
        <p:nvGraphicFramePr>
          <p:cNvPr id="7" name="ตัวแทนเนื้อหา 3">
            <a:extLst>
              <a:ext uri="{FF2B5EF4-FFF2-40B4-BE49-F238E27FC236}">
                <a16:creationId xmlns:a16="http://schemas.microsoft.com/office/drawing/2014/main" xmlns="" id="{397F8115-4F7F-4F32-A567-C4751C6A471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1018034964"/>
              </p:ext>
            </p:extLst>
          </p:nvPr>
        </p:nvGraphicFramePr>
        <p:xfrm>
          <a:off x="6444481" y="1196752"/>
          <a:ext cx="5184576" cy="5409664"/>
        </p:xfrm>
        <a:graphic>
          <a:graphicData uri="http://schemas.openxmlformats.org/drawingml/2006/table">
            <a:tbl>
              <a:tblPr firstRow="1" firstCol="1" bandRow="1">
                <a:tableStyleId>{638B1855-1B75-4FBE-930C-398BA8C253C6}</a:tableStyleId>
              </a:tblPr>
              <a:tblGrid>
                <a:gridCol w="136815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29255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523867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1080120">
                <a:tc>
                  <a:txBody>
                    <a:bodyPr/>
                    <a:lstStyle>
                      <a:defPPr>
                        <a:defRPr lang="th-TH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  <a:cs typeface="Cordia Ne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  <a:cs typeface="Cordia Ne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  <a:cs typeface="Cordia Ne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  <a:cs typeface="Cordia Ne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  <a:cs typeface="Cordia Ne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  <a:cs typeface="Cordia Ne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  <a:cs typeface="Cordia Ne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  <a:cs typeface="Cordia Ne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  <a:cs typeface="Cordia New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h-TH" sz="2800" b="1" dirty="0" smtClean="0">
                        <a:effectLst/>
                        <a:latin typeface="TH Sarabun New" pitchFamily="34" charset="-34"/>
                        <a:cs typeface="TH Sarabun New" pitchFamily="34" charset="-34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800" b="1" dirty="0" smtClean="0">
                          <a:effectLst/>
                          <a:latin typeface="TH Sarabun New" pitchFamily="34" charset="-34"/>
                          <a:cs typeface="TH Sarabun New" pitchFamily="34" charset="-34"/>
                        </a:rPr>
                        <a:t>ปี </a:t>
                      </a:r>
                      <a:r>
                        <a:rPr lang="th-TH" sz="2800" b="1" dirty="0">
                          <a:effectLst/>
                          <a:latin typeface="TH Sarabun New" pitchFamily="34" charset="-34"/>
                          <a:cs typeface="TH Sarabun New" pitchFamily="34" charset="-34"/>
                        </a:rPr>
                        <a:t>พ</a:t>
                      </a:r>
                      <a:r>
                        <a:rPr lang="en-US" sz="2800" b="1" dirty="0">
                          <a:effectLst/>
                          <a:latin typeface="TH Sarabun New" pitchFamily="34" charset="-34"/>
                          <a:cs typeface="TH Sarabun New" pitchFamily="34" charset="-34"/>
                        </a:rPr>
                        <a:t>.</a:t>
                      </a:r>
                      <a:r>
                        <a:rPr lang="th-TH" sz="2800" b="1" dirty="0">
                          <a:effectLst/>
                          <a:latin typeface="TH Sarabun New" pitchFamily="34" charset="-34"/>
                          <a:cs typeface="TH Sarabun New" pitchFamily="34" charset="-34"/>
                        </a:rPr>
                        <a:t>ศ</a:t>
                      </a:r>
                      <a:r>
                        <a:rPr lang="en-US" sz="2800" b="1" dirty="0">
                          <a:effectLst/>
                          <a:latin typeface="TH Sarabun New" pitchFamily="34" charset="-34"/>
                          <a:cs typeface="TH Sarabun New" pitchFamily="34" charset="-34"/>
                        </a:rPr>
                        <a:t>.</a:t>
                      </a:r>
                      <a:endParaRPr lang="en-US" sz="2800" b="1" dirty="0">
                        <a:solidFill>
                          <a:srgbClr val="FFFF00"/>
                        </a:solidFill>
                        <a:effectLst/>
                        <a:latin typeface="TH Sarabun New" pitchFamily="34" charset="-34"/>
                        <a:ea typeface="Arial Unicode MS" pitchFamily="34" charset="-128"/>
                        <a:cs typeface="TH Sarabun New" pitchFamily="34" charset="-34"/>
                      </a:endParaRPr>
                    </a:p>
                  </a:txBody>
                  <a:tcPr marL="66830" marR="66830" marT="0" marB="0"/>
                </a:tc>
                <a:tc>
                  <a:txBody>
                    <a:bodyPr/>
                    <a:lstStyle>
                      <a:defPPr>
                        <a:defRPr lang="th-TH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  <a:cs typeface="Cordia Ne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  <a:cs typeface="Cordia Ne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  <a:cs typeface="Cordia Ne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  <a:cs typeface="Cordia Ne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  <a:cs typeface="Cordia Ne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  <a:cs typeface="Cordia Ne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  <a:cs typeface="Cordia Ne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  <a:cs typeface="Cordia Ne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  <a:cs typeface="Cordia New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800" b="1" dirty="0">
                          <a:effectLst/>
                          <a:latin typeface="TH Sarabun New" pitchFamily="34" charset="-34"/>
                          <a:cs typeface="TH Sarabun New" pitchFamily="34" charset="-34"/>
                        </a:rPr>
                        <a:t>จำนวนเสียชีวิต</a:t>
                      </a:r>
                      <a:endParaRPr lang="en-US" sz="2800" b="1" dirty="0">
                        <a:effectLst/>
                        <a:latin typeface="TH Sarabun New" pitchFamily="34" charset="-34"/>
                        <a:cs typeface="TH Sarabun New" pitchFamily="34" charset="-34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800" b="1" dirty="0">
                          <a:effectLst/>
                          <a:latin typeface="TH Sarabun New" pitchFamily="34" charset="-34"/>
                          <a:cs typeface="TH Sarabun New" pitchFamily="34" charset="-34"/>
                        </a:rPr>
                        <a:t>จาก </a:t>
                      </a:r>
                      <a:r>
                        <a:rPr lang="en-US" sz="2800" b="1" dirty="0">
                          <a:effectLst/>
                          <a:latin typeface="TH Sarabun New" pitchFamily="34" charset="-34"/>
                          <a:cs typeface="TH Sarabun New" pitchFamily="34" charset="-34"/>
                        </a:rPr>
                        <a:t>3 </a:t>
                      </a:r>
                      <a:r>
                        <a:rPr lang="th-TH" sz="2800" b="1" dirty="0" smtClean="0">
                          <a:effectLst/>
                          <a:latin typeface="TH Sarabun New" pitchFamily="34" charset="-34"/>
                          <a:cs typeface="TH Sarabun New" pitchFamily="34" charset="-34"/>
                        </a:rPr>
                        <a:t>ฐานข้อมูล</a:t>
                      </a:r>
                      <a:r>
                        <a:rPr lang="en-US" sz="2800" b="1" dirty="0" smtClean="0">
                          <a:effectLst/>
                          <a:latin typeface="TH Sarabun New" pitchFamily="34" charset="-34"/>
                          <a:cs typeface="TH Sarabun New" pitchFamily="34" charset="-34"/>
                        </a:rPr>
                        <a:t>(</a:t>
                      </a:r>
                      <a:r>
                        <a:rPr lang="th-TH" sz="2800" b="1" dirty="0">
                          <a:effectLst/>
                          <a:latin typeface="TH Sarabun New" pitchFamily="34" charset="-34"/>
                          <a:cs typeface="TH Sarabun New" pitchFamily="34" charset="-34"/>
                        </a:rPr>
                        <a:t>คน</a:t>
                      </a:r>
                      <a:r>
                        <a:rPr lang="en-US" sz="2800" b="1" dirty="0" smtClean="0">
                          <a:effectLst/>
                          <a:latin typeface="TH Sarabun New" pitchFamily="34" charset="-34"/>
                          <a:cs typeface="TH Sarabun New" pitchFamily="34" charset="-34"/>
                        </a:rPr>
                        <a:t>)</a:t>
                      </a:r>
                      <a:endParaRPr lang="en-US" sz="2800" b="1" dirty="0">
                        <a:solidFill>
                          <a:srgbClr val="FFFF00"/>
                        </a:solidFill>
                        <a:effectLst/>
                        <a:latin typeface="TH Sarabun New" pitchFamily="34" charset="-34"/>
                        <a:ea typeface="Arial Unicode MS" pitchFamily="34" charset="-128"/>
                        <a:cs typeface="TH Sarabun New" pitchFamily="34" charset="-34"/>
                      </a:endParaRPr>
                    </a:p>
                  </a:txBody>
                  <a:tcPr marL="66830" marR="66830" marT="0" marB="0"/>
                </a:tc>
                <a:tc>
                  <a:txBody>
                    <a:bodyPr/>
                    <a:lstStyle>
                      <a:defPPr>
                        <a:defRPr lang="th-TH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  <a:cs typeface="Cordia Ne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  <a:cs typeface="Cordia Ne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  <a:cs typeface="Cordia Ne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  <a:cs typeface="Cordia Ne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  <a:cs typeface="Cordia Ne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  <a:cs typeface="Cordia Ne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  <a:cs typeface="Cordia Ne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  <a:cs typeface="Cordia Ne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  <a:cs typeface="Cordia New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800" b="1" dirty="0" smtClean="0">
                          <a:effectLst/>
                          <a:latin typeface="TH Sarabun New" pitchFamily="34" charset="-34"/>
                          <a:cs typeface="TH Sarabun New" pitchFamily="34" charset="-34"/>
                        </a:rPr>
                        <a:t>อัตราต่อแสน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 smtClean="0">
                          <a:effectLst/>
                          <a:latin typeface="TH Sarabun New" pitchFamily="34" charset="-34"/>
                          <a:cs typeface="TH Sarabun New" pitchFamily="34" charset="-34"/>
                        </a:rPr>
                        <a:t>(3</a:t>
                      </a:r>
                      <a:r>
                        <a:rPr lang="th-TH" sz="2800" b="1" dirty="0">
                          <a:effectLst/>
                          <a:latin typeface="TH Sarabun New" pitchFamily="34" charset="-34"/>
                          <a:cs typeface="TH Sarabun New" pitchFamily="34" charset="-34"/>
                        </a:rPr>
                        <a:t>ฐาน</a:t>
                      </a:r>
                      <a:r>
                        <a:rPr lang="en-US" sz="2800" b="1" dirty="0">
                          <a:effectLst/>
                          <a:latin typeface="TH Sarabun New" pitchFamily="34" charset="-34"/>
                          <a:cs typeface="TH Sarabun New" pitchFamily="34" charset="-34"/>
                        </a:rPr>
                        <a:t>)</a:t>
                      </a:r>
                      <a:endParaRPr lang="en-US" sz="2800" b="1" dirty="0">
                        <a:solidFill>
                          <a:srgbClr val="FFFF00"/>
                        </a:solidFill>
                        <a:effectLst/>
                        <a:latin typeface="TH Sarabun New" pitchFamily="34" charset="-34"/>
                        <a:ea typeface="Arial Unicode MS" pitchFamily="34" charset="-128"/>
                        <a:cs typeface="TH Sarabun New" pitchFamily="34" charset="-34"/>
                      </a:endParaRPr>
                    </a:p>
                  </a:txBody>
                  <a:tcPr marL="66830" marR="66830" marT="0" marB="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41193">
                <a:tc>
                  <a:txBody>
                    <a:bodyPr/>
                    <a:lstStyle>
                      <a:defPPr>
                        <a:defRPr lang="th-TH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  <a:cs typeface="Cordia Ne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  <a:cs typeface="Cordia Ne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  <a:cs typeface="Cordia Ne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  <a:cs typeface="Cordia Ne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  <a:cs typeface="Cordia Ne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  <a:cs typeface="Cordia Ne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  <a:cs typeface="Cordia Ne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  <a:cs typeface="Cordia Ne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  <a:cs typeface="Cordia New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TH Sarabun New" pitchFamily="34" charset="-34"/>
                          <a:cs typeface="TH Sarabun New" pitchFamily="34" charset="-34"/>
                        </a:rPr>
                        <a:t>2554</a:t>
                      </a:r>
                      <a:endParaRPr lang="en-US" sz="2800" b="1" dirty="0">
                        <a:solidFill>
                          <a:srgbClr val="FFFF00"/>
                        </a:solidFill>
                        <a:effectLst/>
                        <a:latin typeface="TH Sarabun New" pitchFamily="34" charset="-34"/>
                        <a:ea typeface="Arial Unicode MS" pitchFamily="34" charset="-128"/>
                        <a:cs typeface="TH Sarabun New" pitchFamily="34" charset="-34"/>
                      </a:endParaRPr>
                    </a:p>
                  </a:txBody>
                  <a:tcPr marL="66830" marR="66830" marT="0" marB="0"/>
                </a:tc>
                <a:tc>
                  <a:txBody>
                    <a:bodyPr/>
                    <a:lstStyle>
                      <a:defPPr>
                        <a:defRPr lang="th-TH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  <a:cs typeface="Cordia Ne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  <a:cs typeface="Cordia Ne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  <a:cs typeface="Cordia Ne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  <a:cs typeface="Cordia Ne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  <a:cs typeface="Cordia Ne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  <a:cs typeface="Cordia Ne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  <a:cs typeface="Cordia Ne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  <a:cs typeface="Cordia Ne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  <a:cs typeface="Cordia New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 smtClean="0">
                          <a:effectLst/>
                          <a:latin typeface="TH Sarabun New" pitchFamily="34" charset="-34"/>
                          <a:cs typeface="TH Sarabun New" pitchFamily="34" charset="-34"/>
                        </a:rPr>
                        <a:t>23</a:t>
                      </a:r>
                      <a:r>
                        <a:rPr lang="th-TH" sz="2800" b="1" dirty="0" smtClean="0">
                          <a:effectLst/>
                          <a:latin typeface="TH Sarabun New" pitchFamily="34" charset="-34"/>
                          <a:cs typeface="TH Sarabun New" pitchFamily="34" charset="-34"/>
                        </a:rPr>
                        <a:t>,</a:t>
                      </a:r>
                      <a:r>
                        <a:rPr lang="en-US" sz="2800" b="1" dirty="0" smtClean="0">
                          <a:effectLst/>
                          <a:latin typeface="TH Sarabun New" pitchFamily="34" charset="-34"/>
                          <a:cs typeface="TH Sarabun New" pitchFamily="34" charset="-34"/>
                        </a:rPr>
                        <a:t>390</a:t>
                      </a:r>
                      <a:endParaRPr lang="en-US" sz="2800" b="1" dirty="0">
                        <a:solidFill>
                          <a:srgbClr val="FFFF00"/>
                        </a:solidFill>
                        <a:effectLst/>
                        <a:latin typeface="TH Sarabun New" pitchFamily="34" charset="-34"/>
                        <a:ea typeface="Arial Unicode MS" pitchFamily="34" charset="-128"/>
                        <a:cs typeface="TH Sarabun New" pitchFamily="34" charset="-34"/>
                      </a:endParaRPr>
                    </a:p>
                  </a:txBody>
                  <a:tcPr marL="66830" marR="66830" marT="0" marB="0"/>
                </a:tc>
                <a:tc>
                  <a:txBody>
                    <a:bodyPr/>
                    <a:lstStyle>
                      <a:defPPr>
                        <a:defRPr lang="th-TH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  <a:cs typeface="Cordia Ne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  <a:cs typeface="Cordia Ne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  <a:cs typeface="Cordia Ne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  <a:cs typeface="Cordia Ne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  <a:cs typeface="Cordia Ne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  <a:cs typeface="Cordia Ne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  <a:cs typeface="Cordia Ne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  <a:cs typeface="Cordia Ne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  <a:cs typeface="Cordia New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TH Sarabun New" pitchFamily="34" charset="-34"/>
                          <a:cs typeface="TH Sarabun New" pitchFamily="34" charset="-34"/>
                        </a:rPr>
                        <a:t>36.4</a:t>
                      </a:r>
                      <a:endParaRPr lang="en-US" sz="2800" b="1" dirty="0">
                        <a:solidFill>
                          <a:srgbClr val="FFFF00"/>
                        </a:solidFill>
                        <a:effectLst/>
                        <a:latin typeface="TH Sarabun New" pitchFamily="34" charset="-34"/>
                        <a:ea typeface="Arial Unicode MS" pitchFamily="34" charset="-128"/>
                        <a:cs typeface="TH Sarabun New" pitchFamily="34" charset="-34"/>
                      </a:endParaRPr>
                    </a:p>
                  </a:txBody>
                  <a:tcPr marL="66830" marR="66830" marT="0" marB="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41193">
                <a:tc>
                  <a:txBody>
                    <a:bodyPr/>
                    <a:lstStyle>
                      <a:defPPr>
                        <a:defRPr lang="th-TH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  <a:cs typeface="Cordia Ne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  <a:cs typeface="Cordia Ne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  <a:cs typeface="Cordia Ne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  <a:cs typeface="Cordia Ne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  <a:cs typeface="Cordia Ne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  <a:cs typeface="Cordia Ne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  <a:cs typeface="Cordia Ne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  <a:cs typeface="Cordia Ne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  <a:cs typeface="Cordia New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TH Sarabun New" pitchFamily="34" charset="-34"/>
                          <a:cs typeface="TH Sarabun New" pitchFamily="34" charset="-34"/>
                        </a:rPr>
                        <a:t>2555</a:t>
                      </a:r>
                      <a:endParaRPr lang="en-US" sz="2800" b="1" dirty="0">
                        <a:solidFill>
                          <a:srgbClr val="FFFF00"/>
                        </a:solidFill>
                        <a:effectLst/>
                        <a:latin typeface="TH Sarabun New" pitchFamily="34" charset="-34"/>
                        <a:ea typeface="Arial Unicode MS" pitchFamily="34" charset="-128"/>
                        <a:cs typeface="TH Sarabun New" pitchFamily="34" charset="-34"/>
                      </a:endParaRPr>
                    </a:p>
                  </a:txBody>
                  <a:tcPr marL="66830" marR="66830" marT="0" marB="0"/>
                </a:tc>
                <a:tc>
                  <a:txBody>
                    <a:bodyPr/>
                    <a:lstStyle>
                      <a:defPPr>
                        <a:defRPr lang="th-TH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  <a:cs typeface="Cordia Ne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  <a:cs typeface="Cordia Ne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  <a:cs typeface="Cordia Ne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  <a:cs typeface="Cordia Ne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  <a:cs typeface="Cordia Ne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  <a:cs typeface="Cordia Ne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  <a:cs typeface="Cordia Ne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  <a:cs typeface="Cordia Ne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  <a:cs typeface="Cordia New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 smtClean="0">
                          <a:effectLst/>
                          <a:latin typeface="TH Sarabun New" pitchFamily="34" charset="-34"/>
                          <a:cs typeface="TH Sarabun New" pitchFamily="34" charset="-34"/>
                        </a:rPr>
                        <a:t>22,841</a:t>
                      </a:r>
                      <a:endParaRPr lang="en-US" sz="2800" b="1" dirty="0">
                        <a:solidFill>
                          <a:srgbClr val="FFFF00"/>
                        </a:solidFill>
                        <a:effectLst/>
                        <a:latin typeface="TH Sarabun New" pitchFamily="34" charset="-34"/>
                        <a:ea typeface="Arial Unicode MS" pitchFamily="34" charset="-128"/>
                        <a:cs typeface="TH Sarabun New" pitchFamily="34" charset="-34"/>
                      </a:endParaRPr>
                    </a:p>
                  </a:txBody>
                  <a:tcPr marL="66830" marR="66830" marT="0" marB="0"/>
                </a:tc>
                <a:tc>
                  <a:txBody>
                    <a:bodyPr/>
                    <a:lstStyle>
                      <a:defPPr>
                        <a:defRPr lang="th-TH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  <a:cs typeface="Cordia Ne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  <a:cs typeface="Cordia Ne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  <a:cs typeface="Cordia Ne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  <a:cs typeface="Cordia Ne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  <a:cs typeface="Cordia Ne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  <a:cs typeface="Cordia Ne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  <a:cs typeface="Cordia Ne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  <a:cs typeface="Cordia Ne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  <a:cs typeface="Cordia New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TH Sarabun New" pitchFamily="34" charset="-34"/>
                          <a:cs typeface="TH Sarabun New" pitchFamily="34" charset="-34"/>
                        </a:rPr>
                        <a:t>35.4</a:t>
                      </a:r>
                      <a:endParaRPr lang="en-US" sz="2800" b="1" dirty="0">
                        <a:solidFill>
                          <a:srgbClr val="FFFF00"/>
                        </a:solidFill>
                        <a:effectLst/>
                        <a:latin typeface="TH Sarabun New" pitchFamily="34" charset="-34"/>
                        <a:ea typeface="Arial Unicode MS" pitchFamily="34" charset="-128"/>
                        <a:cs typeface="TH Sarabun New" pitchFamily="34" charset="-34"/>
                      </a:endParaRPr>
                    </a:p>
                  </a:txBody>
                  <a:tcPr marL="66830" marR="66830" marT="0" marB="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41193">
                <a:tc>
                  <a:txBody>
                    <a:bodyPr/>
                    <a:lstStyle>
                      <a:defPPr>
                        <a:defRPr lang="th-TH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  <a:cs typeface="Cordia Ne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  <a:cs typeface="Cordia Ne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  <a:cs typeface="Cordia Ne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  <a:cs typeface="Cordia Ne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  <a:cs typeface="Cordia Ne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  <a:cs typeface="Cordia Ne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  <a:cs typeface="Cordia Ne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  <a:cs typeface="Cordia Ne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  <a:cs typeface="Cordia New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TH Sarabun New" pitchFamily="34" charset="-34"/>
                          <a:cs typeface="TH Sarabun New" pitchFamily="34" charset="-34"/>
                        </a:rPr>
                        <a:t>2556</a:t>
                      </a:r>
                      <a:endParaRPr lang="en-US" sz="2800" b="1" dirty="0">
                        <a:solidFill>
                          <a:srgbClr val="FFFF00"/>
                        </a:solidFill>
                        <a:effectLst/>
                        <a:latin typeface="TH Sarabun New" pitchFamily="34" charset="-34"/>
                        <a:ea typeface="Arial Unicode MS" pitchFamily="34" charset="-128"/>
                        <a:cs typeface="TH Sarabun New" pitchFamily="34" charset="-34"/>
                      </a:endParaRPr>
                    </a:p>
                  </a:txBody>
                  <a:tcPr marL="66830" marR="66830" marT="0" marB="0"/>
                </a:tc>
                <a:tc>
                  <a:txBody>
                    <a:bodyPr/>
                    <a:lstStyle>
                      <a:defPPr>
                        <a:defRPr lang="th-TH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  <a:cs typeface="Cordia Ne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  <a:cs typeface="Cordia Ne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  <a:cs typeface="Cordia Ne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  <a:cs typeface="Cordia Ne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  <a:cs typeface="Cordia Ne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  <a:cs typeface="Cordia Ne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  <a:cs typeface="Cordia Ne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  <a:cs typeface="Cordia Ne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  <a:cs typeface="Cordia New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 smtClean="0">
                          <a:effectLst/>
                          <a:latin typeface="TH Sarabun New" pitchFamily="34" charset="-34"/>
                          <a:cs typeface="TH Sarabun New" pitchFamily="34" charset="-34"/>
                        </a:rPr>
                        <a:t>22,438</a:t>
                      </a:r>
                      <a:endParaRPr lang="en-US" sz="2800" b="1" dirty="0">
                        <a:solidFill>
                          <a:srgbClr val="FFFF00"/>
                        </a:solidFill>
                        <a:effectLst/>
                        <a:latin typeface="TH Sarabun New" pitchFamily="34" charset="-34"/>
                        <a:ea typeface="Arial Unicode MS" pitchFamily="34" charset="-128"/>
                        <a:cs typeface="TH Sarabun New" pitchFamily="34" charset="-34"/>
                      </a:endParaRPr>
                    </a:p>
                  </a:txBody>
                  <a:tcPr marL="66830" marR="66830" marT="0" marB="0"/>
                </a:tc>
                <a:tc>
                  <a:txBody>
                    <a:bodyPr/>
                    <a:lstStyle>
                      <a:defPPr>
                        <a:defRPr lang="th-TH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  <a:cs typeface="Cordia Ne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  <a:cs typeface="Cordia Ne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  <a:cs typeface="Cordia Ne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  <a:cs typeface="Cordia Ne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  <a:cs typeface="Cordia Ne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  <a:cs typeface="Cordia Ne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  <a:cs typeface="Cordia Ne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  <a:cs typeface="Cordia Ne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  <a:cs typeface="Cordia New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TH Sarabun New" pitchFamily="34" charset="-34"/>
                          <a:cs typeface="TH Sarabun New" pitchFamily="34" charset="-34"/>
                        </a:rPr>
                        <a:t>34.6</a:t>
                      </a:r>
                      <a:endParaRPr lang="en-US" sz="2800" b="1" dirty="0">
                        <a:solidFill>
                          <a:srgbClr val="FFFF00"/>
                        </a:solidFill>
                        <a:effectLst/>
                        <a:latin typeface="TH Sarabun New" pitchFamily="34" charset="-34"/>
                        <a:ea typeface="Arial Unicode MS" pitchFamily="34" charset="-128"/>
                        <a:cs typeface="TH Sarabun New" pitchFamily="34" charset="-34"/>
                      </a:endParaRPr>
                    </a:p>
                  </a:txBody>
                  <a:tcPr marL="66830" marR="66830" marT="0" marB="0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541193">
                <a:tc>
                  <a:txBody>
                    <a:bodyPr/>
                    <a:lstStyle>
                      <a:defPPr>
                        <a:defRPr lang="th-TH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  <a:cs typeface="Cordia Ne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  <a:cs typeface="Cordia Ne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  <a:cs typeface="Cordia Ne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  <a:cs typeface="Cordia Ne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  <a:cs typeface="Cordia Ne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  <a:cs typeface="Cordia Ne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  <a:cs typeface="Cordia Ne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  <a:cs typeface="Cordia Ne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  <a:cs typeface="Cordia New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TH Sarabun New" pitchFamily="34" charset="-34"/>
                          <a:cs typeface="TH Sarabun New" pitchFamily="34" charset="-34"/>
                        </a:rPr>
                        <a:t>2557</a:t>
                      </a:r>
                      <a:endParaRPr lang="en-US" sz="2800" b="1" dirty="0">
                        <a:solidFill>
                          <a:srgbClr val="FFFF00"/>
                        </a:solidFill>
                        <a:effectLst/>
                        <a:latin typeface="TH Sarabun New" pitchFamily="34" charset="-34"/>
                        <a:ea typeface="Arial Unicode MS" pitchFamily="34" charset="-128"/>
                        <a:cs typeface="TH Sarabun New" pitchFamily="34" charset="-34"/>
                      </a:endParaRPr>
                    </a:p>
                  </a:txBody>
                  <a:tcPr marL="66830" marR="66830" marT="0" marB="0"/>
                </a:tc>
                <a:tc>
                  <a:txBody>
                    <a:bodyPr/>
                    <a:lstStyle>
                      <a:defPPr>
                        <a:defRPr lang="th-TH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  <a:cs typeface="Cordia Ne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  <a:cs typeface="Cordia Ne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  <a:cs typeface="Cordia Ne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  <a:cs typeface="Cordia Ne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  <a:cs typeface="Cordia Ne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  <a:cs typeface="Cordia Ne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  <a:cs typeface="Cordia Ne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  <a:cs typeface="Cordia Ne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  <a:cs typeface="Cordia New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 smtClean="0">
                          <a:effectLst/>
                          <a:latin typeface="TH Sarabun New" pitchFamily="34" charset="-34"/>
                          <a:cs typeface="TH Sarabun New" pitchFamily="34" charset="-34"/>
                        </a:rPr>
                        <a:t>21,429</a:t>
                      </a:r>
                      <a:endParaRPr lang="en-US" sz="2800" b="1" dirty="0">
                        <a:solidFill>
                          <a:srgbClr val="FFFF00"/>
                        </a:solidFill>
                        <a:effectLst/>
                        <a:latin typeface="TH Sarabun New" pitchFamily="34" charset="-34"/>
                        <a:ea typeface="Arial Unicode MS" pitchFamily="34" charset="-128"/>
                        <a:cs typeface="TH Sarabun New" pitchFamily="34" charset="-34"/>
                      </a:endParaRPr>
                    </a:p>
                  </a:txBody>
                  <a:tcPr marL="66830" marR="66830" marT="0" marB="0"/>
                </a:tc>
                <a:tc>
                  <a:txBody>
                    <a:bodyPr/>
                    <a:lstStyle>
                      <a:defPPr>
                        <a:defRPr lang="th-TH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  <a:cs typeface="Cordia Ne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  <a:cs typeface="Cordia Ne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  <a:cs typeface="Cordia Ne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  <a:cs typeface="Cordia Ne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  <a:cs typeface="Cordia Ne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  <a:cs typeface="Cordia Ne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  <a:cs typeface="Cordia Ne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  <a:cs typeface="Cordia Ne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  <a:cs typeface="Cordia New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TH Sarabun New" pitchFamily="34" charset="-34"/>
                          <a:cs typeface="TH Sarabun New" pitchFamily="34" charset="-34"/>
                        </a:rPr>
                        <a:t>32.9</a:t>
                      </a:r>
                      <a:endParaRPr lang="en-US" sz="2800" b="1" dirty="0">
                        <a:solidFill>
                          <a:srgbClr val="FFFF00"/>
                        </a:solidFill>
                        <a:effectLst/>
                        <a:latin typeface="TH Sarabun New" pitchFamily="34" charset="-34"/>
                        <a:ea typeface="Arial Unicode MS" pitchFamily="34" charset="-128"/>
                        <a:cs typeface="TH Sarabun New" pitchFamily="34" charset="-34"/>
                      </a:endParaRPr>
                    </a:p>
                  </a:txBody>
                  <a:tcPr marL="66830" marR="66830" marT="0" marB="0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541193">
                <a:tc>
                  <a:txBody>
                    <a:bodyPr/>
                    <a:lstStyle>
                      <a:defPPr>
                        <a:defRPr lang="th-TH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  <a:cs typeface="Cordia Ne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  <a:cs typeface="Cordia Ne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  <a:cs typeface="Cordia Ne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  <a:cs typeface="Cordia Ne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  <a:cs typeface="Cordia Ne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  <a:cs typeface="Cordia Ne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  <a:cs typeface="Cordia Ne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  <a:cs typeface="Cordia Ne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  <a:cs typeface="Cordia New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TH Sarabun New" pitchFamily="34" charset="-34"/>
                          <a:cs typeface="TH Sarabun New" pitchFamily="34" charset="-34"/>
                        </a:rPr>
                        <a:t>2558</a:t>
                      </a:r>
                      <a:endParaRPr lang="en-US" sz="2800" b="1" dirty="0">
                        <a:solidFill>
                          <a:srgbClr val="FFFF00"/>
                        </a:solidFill>
                        <a:effectLst/>
                        <a:latin typeface="TH Sarabun New" pitchFamily="34" charset="-34"/>
                        <a:ea typeface="Arial Unicode MS" pitchFamily="34" charset="-128"/>
                        <a:cs typeface="TH Sarabun New" pitchFamily="34" charset="-34"/>
                      </a:endParaRPr>
                    </a:p>
                  </a:txBody>
                  <a:tcPr marL="66830" marR="66830" marT="0" marB="0"/>
                </a:tc>
                <a:tc>
                  <a:txBody>
                    <a:bodyPr/>
                    <a:lstStyle>
                      <a:defPPr>
                        <a:defRPr lang="th-TH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  <a:cs typeface="Cordia Ne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  <a:cs typeface="Cordia Ne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  <a:cs typeface="Cordia Ne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  <a:cs typeface="Cordia Ne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  <a:cs typeface="Cordia Ne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  <a:cs typeface="Cordia Ne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  <a:cs typeface="Cordia Ne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  <a:cs typeface="Cordia Ne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  <a:cs typeface="Cordia New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 smtClean="0">
                          <a:effectLst/>
                          <a:latin typeface="TH Sarabun New" pitchFamily="34" charset="-34"/>
                          <a:cs typeface="TH Sarabun New" pitchFamily="34" charset="-34"/>
                        </a:rPr>
                        <a:t>19,479</a:t>
                      </a:r>
                      <a:endParaRPr lang="en-US" sz="2800" b="1" dirty="0">
                        <a:solidFill>
                          <a:srgbClr val="FFFF00"/>
                        </a:solidFill>
                        <a:effectLst/>
                        <a:latin typeface="TH Sarabun New" pitchFamily="34" charset="-34"/>
                        <a:ea typeface="Arial Unicode MS" pitchFamily="34" charset="-128"/>
                        <a:cs typeface="TH Sarabun New" pitchFamily="34" charset="-34"/>
                      </a:endParaRPr>
                    </a:p>
                  </a:txBody>
                  <a:tcPr marL="66830" marR="66830" marT="0" marB="0"/>
                </a:tc>
                <a:tc>
                  <a:txBody>
                    <a:bodyPr/>
                    <a:lstStyle>
                      <a:defPPr>
                        <a:defRPr lang="th-TH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  <a:cs typeface="Cordia Ne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  <a:cs typeface="Cordia Ne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  <a:cs typeface="Cordia Ne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  <a:cs typeface="Cordia Ne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  <a:cs typeface="Cordia Ne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  <a:cs typeface="Cordia Ne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  <a:cs typeface="Cordia Ne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  <a:cs typeface="Cordia Ne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  <a:cs typeface="Cordia New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TH Sarabun New" pitchFamily="34" charset="-34"/>
                          <a:cs typeface="TH Sarabun New" pitchFamily="34" charset="-34"/>
                        </a:rPr>
                        <a:t>29.6</a:t>
                      </a:r>
                      <a:endParaRPr lang="en-US" sz="2800" b="1" dirty="0">
                        <a:solidFill>
                          <a:srgbClr val="FFFF00"/>
                        </a:solidFill>
                        <a:effectLst/>
                        <a:latin typeface="TH Sarabun New" pitchFamily="34" charset="-34"/>
                        <a:ea typeface="Arial Unicode MS" pitchFamily="34" charset="-128"/>
                        <a:cs typeface="TH Sarabun New" pitchFamily="34" charset="-34"/>
                      </a:endParaRPr>
                    </a:p>
                  </a:txBody>
                  <a:tcPr marL="66830" marR="66830" marT="0" marB="0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541193">
                <a:tc>
                  <a:txBody>
                    <a:bodyPr/>
                    <a:lstStyle>
                      <a:defPPr>
                        <a:defRPr lang="th-TH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  <a:cs typeface="Cordia Ne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  <a:cs typeface="Cordia Ne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  <a:cs typeface="Cordia Ne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  <a:cs typeface="Cordia Ne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  <a:cs typeface="Cordia Ne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  <a:cs typeface="Cordia Ne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  <a:cs typeface="Cordia Ne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  <a:cs typeface="Cordia Ne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  <a:cs typeface="Cordia New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 smtClean="0">
                          <a:effectLst/>
                          <a:latin typeface="TH Sarabun New" pitchFamily="34" charset="-34"/>
                          <a:cs typeface="TH Sarabun New" pitchFamily="34" charset="-34"/>
                        </a:rPr>
                        <a:t>2559</a:t>
                      </a:r>
                      <a:endParaRPr lang="en-US" sz="2800" b="1" dirty="0">
                        <a:solidFill>
                          <a:srgbClr val="FFFF00"/>
                        </a:solidFill>
                        <a:effectLst/>
                        <a:latin typeface="TH Sarabun New" pitchFamily="34" charset="-34"/>
                        <a:ea typeface="Arial Unicode MS" pitchFamily="34" charset="-128"/>
                        <a:cs typeface="TH Sarabun New" pitchFamily="34" charset="-34"/>
                      </a:endParaRPr>
                    </a:p>
                  </a:txBody>
                  <a:tcPr marL="66830" marR="66830" marT="0" marB="0"/>
                </a:tc>
                <a:tc>
                  <a:txBody>
                    <a:bodyPr/>
                    <a:lstStyle>
                      <a:defPPr>
                        <a:defRPr lang="th-TH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  <a:cs typeface="Cordia Ne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  <a:cs typeface="Cordia Ne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  <a:cs typeface="Cordia Ne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  <a:cs typeface="Cordia Ne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  <a:cs typeface="Cordia Ne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  <a:cs typeface="Cordia Ne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  <a:cs typeface="Cordia Ne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  <a:cs typeface="Cordia Ne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  <a:cs typeface="Cordia New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 smtClean="0">
                          <a:effectLst/>
                          <a:latin typeface="TH Sarabun New" pitchFamily="34" charset="-34"/>
                          <a:cs typeface="TH Sarabun New" pitchFamily="34" charset="-34"/>
                        </a:rPr>
                        <a:t>22,356</a:t>
                      </a:r>
                      <a:endParaRPr lang="en-US" sz="2800" b="1" dirty="0">
                        <a:solidFill>
                          <a:srgbClr val="FFFF00"/>
                        </a:solidFill>
                        <a:effectLst/>
                        <a:latin typeface="TH Sarabun New" pitchFamily="34" charset="-34"/>
                        <a:ea typeface="Arial Unicode MS" pitchFamily="34" charset="-128"/>
                        <a:cs typeface="TH Sarabun New" pitchFamily="34" charset="-34"/>
                      </a:endParaRPr>
                    </a:p>
                  </a:txBody>
                  <a:tcPr marL="66830" marR="66830" marT="0" marB="0"/>
                </a:tc>
                <a:tc>
                  <a:txBody>
                    <a:bodyPr/>
                    <a:lstStyle>
                      <a:defPPr>
                        <a:defRPr lang="th-TH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  <a:cs typeface="Cordia Ne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  <a:cs typeface="Cordia Ne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  <a:cs typeface="Cordia Ne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  <a:cs typeface="Cordia Ne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  <a:cs typeface="Cordia Ne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  <a:cs typeface="Cordia Ne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  <a:cs typeface="Cordia Ne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  <a:cs typeface="Cordia Ne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  <a:cs typeface="Cordia New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TH Sarabun New" pitchFamily="34" charset="-34"/>
                          <a:cs typeface="TH Sarabun New" pitchFamily="34" charset="-34"/>
                        </a:rPr>
                        <a:t>33.9</a:t>
                      </a:r>
                      <a:endParaRPr lang="en-US" sz="2800" b="1" dirty="0">
                        <a:solidFill>
                          <a:srgbClr val="FFFF00"/>
                        </a:solidFill>
                        <a:effectLst/>
                        <a:latin typeface="TH Sarabun New" pitchFamily="34" charset="-34"/>
                        <a:ea typeface="Arial Unicode MS" pitchFamily="34" charset="-128"/>
                        <a:cs typeface="TH Sarabun New" pitchFamily="34" charset="-34"/>
                      </a:endParaRPr>
                    </a:p>
                  </a:txBody>
                  <a:tcPr marL="66830" marR="66830" marT="0" marB="0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541193">
                <a:tc>
                  <a:txBody>
                    <a:bodyPr/>
                    <a:lstStyle>
                      <a:defPPr>
                        <a:defRPr lang="th-TH"/>
                      </a:defPPr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 smtClean="0">
                          <a:effectLst/>
                          <a:latin typeface="TH Sarabun New" pitchFamily="34" charset="-34"/>
                          <a:cs typeface="TH Sarabun New" pitchFamily="34" charset="-34"/>
                        </a:rPr>
                        <a:t>2560</a:t>
                      </a:r>
                      <a:r>
                        <a:rPr lang="en-US" sz="2800" b="1" baseline="0" dirty="0" smtClean="0">
                          <a:effectLst/>
                          <a:latin typeface="TH Sarabun New" pitchFamily="34" charset="-34"/>
                          <a:cs typeface="TH Sarabun New" pitchFamily="34" charset="-34"/>
                        </a:rPr>
                        <a:t> </a:t>
                      </a:r>
                      <a:endParaRPr lang="en-US" sz="2800" b="1" dirty="0">
                        <a:solidFill>
                          <a:srgbClr val="FFFF00"/>
                        </a:solidFill>
                        <a:effectLst/>
                        <a:latin typeface="TH Sarabun New" pitchFamily="34" charset="-34"/>
                        <a:ea typeface="Arial Unicode MS" pitchFamily="34" charset="-128"/>
                        <a:cs typeface="TH Sarabun New" pitchFamily="34" charset="-34"/>
                      </a:endParaRPr>
                    </a:p>
                  </a:txBody>
                  <a:tcPr marL="66830" marR="66830" marT="0" marB="0"/>
                </a:tc>
                <a:tc>
                  <a:txBody>
                    <a:bodyPr/>
                    <a:lstStyle>
                      <a:defPPr>
                        <a:defRPr lang="th-TH"/>
                      </a:defPPr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 smtClean="0">
                          <a:effectLst/>
                          <a:latin typeface="TH Sarabun New" pitchFamily="34" charset="-34"/>
                          <a:cs typeface="TH Sarabun New" pitchFamily="34" charset="-34"/>
                        </a:rPr>
                        <a:t>21,607</a:t>
                      </a:r>
                      <a:endParaRPr lang="en-US" sz="2800" b="1" dirty="0">
                        <a:solidFill>
                          <a:srgbClr val="FFFF00"/>
                        </a:solidFill>
                        <a:effectLst/>
                        <a:latin typeface="TH Sarabun New" pitchFamily="34" charset="-34"/>
                        <a:ea typeface="Arial Unicode MS" pitchFamily="34" charset="-128"/>
                        <a:cs typeface="TH Sarabun New" pitchFamily="34" charset="-34"/>
                      </a:endParaRPr>
                    </a:p>
                  </a:txBody>
                  <a:tcPr marL="66830" marR="66830" marT="0" marB="0"/>
                </a:tc>
                <a:tc>
                  <a:txBody>
                    <a:bodyPr/>
                    <a:lstStyle>
                      <a:defPPr>
                        <a:defRPr lang="th-TH"/>
                      </a:defPPr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 smtClean="0">
                          <a:effectLst/>
                          <a:latin typeface="TH Sarabun New" pitchFamily="34" charset="-34"/>
                          <a:cs typeface="TH Sarabun New" pitchFamily="34" charset="-34"/>
                        </a:rPr>
                        <a:t>33.4</a:t>
                      </a:r>
                      <a:endParaRPr lang="en-US" sz="2800" b="1" dirty="0">
                        <a:solidFill>
                          <a:srgbClr val="FFFF00"/>
                        </a:solidFill>
                        <a:effectLst/>
                        <a:latin typeface="TH Sarabun New" pitchFamily="34" charset="-34"/>
                        <a:ea typeface="Arial Unicode MS" pitchFamily="34" charset="-128"/>
                        <a:cs typeface="TH Sarabun New" pitchFamily="34" charset="-34"/>
                      </a:endParaRPr>
                    </a:p>
                  </a:txBody>
                  <a:tcPr marL="66830" marR="66830" marT="0" marB="0"/>
                </a:tc>
              </a:tr>
              <a:tr h="541193">
                <a:tc>
                  <a:txBody>
                    <a:bodyPr/>
                    <a:lstStyle>
                      <a:defPPr>
                        <a:defRPr lang="th-TH"/>
                      </a:defPPr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800" b="1" dirty="0" smtClean="0">
                          <a:effectLst/>
                          <a:latin typeface="TH Sarabun New" pitchFamily="34" charset="-34"/>
                          <a:cs typeface="TH Sarabun New" pitchFamily="34" charset="-34"/>
                        </a:rPr>
                        <a:t>รวม </a:t>
                      </a:r>
                      <a:r>
                        <a:rPr lang="en-US" sz="2800" b="1" dirty="0" smtClean="0">
                          <a:effectLst/>
                          <a:latin typeface="TH Sarabun New" pitchFamily="34" charset="-34"/>
                          <a:cs typeface="TH Sarabun New" pitchFamily="34" charset="-34"/>
                        </a:rPr>
                        <a:t>7</a:t>
                      </a:r>
                      <a:r>
                        <a:rPr lang="th-TH" sz="2800" b="1" baseline="0" dirty="0" smtClean="0">
                          <a:effectLst/>
                          <a:latin typeface="TH Sarabun New" pitchFamily="34" charset="-34"/>
                          <a:cs typeface="TH Sarabun New" pitchFamily="34" charset="-34"/>
                        </a:rPr>
                        <a:t> ปี</a:t>
                      </a:r>
                      <a:endParaRPr lang="en-US" sz="2800" b="1" dirty="0">
                        <a:solidFill>
                          <a:srgbClr val="FF0000"/>
                        </a:solidFill>
                        <a:effectLst/>
                        <a:latin typeface="TH Sarabun New" pitchFamily="34" charset="-34"/>
                        <a:ea typeface="Arial Unicode MS" pitchFamily="34" charset="-128"/>
                        <a:cs typeface="TH Sarabun New" pitchFamily="34" charset="-34"/>
                      </a:endParaRPr>
                    </a:p>
                  </a:txBody>
                  <a:tcPr marL="66830" marR="66830" marT="0" marB="0"/>
                </a:tc>
                <a:tc>
                  <a:txBody>
                    <a:bodyPr/>
                    <a:lstStyle>
                      <a:defPPr>
                        <a:defRPr lang="th-TH"/>
                      </a:defPPr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800" b="1" dirty="0" smtClean="0">
                          <a:effectLst/>
                          <a:latin typeface="TH Sarabun New" pitchFamily="34" charset="-34"/>
                          <a:cs typeface="TH Sarabun New" pitchFamily="34" charset="-34"/>
                        </a:rPr>
                        <a:t>1</a:t>
                      </a:r>
                      <a:r>
                        <a:rPr lang="en-US" sz="2800" b="1" dirty="0" smtClean="0">
                          <a:effectLst/>
                          <a:latin typeface="TH Sarabun New" pitchFamily="34" charset="-34"/>
                          <a:cs typeface="TH Sarabun New" pitchFamily="34" charset="-34"/>
                        </a:rPr>
                        <a:t>53</a:t>
                      </a:r>
                      <a:r>
                        <a:rPr lang="th-TH" sz="2800" b="1" dirty="0" smtClean="0">
                          <a:effectLst/>
                          <a:latin typeface="TH Sarabun New" pitchFamily="34" charset="-34"/>
                          <a:cs typeface="TH Sarabun New" pitchFamily="34" charset="-34"/>
                        </a:rPr>
                        <a:t>,</a:t>
                      </a:r>
                      <a:r>
                        <a:rPr lang="en-US" sz="2800" b="1" dirty="0" smtClean="0">
                          <a:effectLst/>
                          <a:latin typeface="TH Sarabun New" pitchFamily="34" charset="-34"/>
                          <a:cs typeface="TH Sarabun New" pitchFamily="34" charset="-34"/>
                        </a:rPr>
                        <a:t>540</a:t>
                      </a:r>
                      <a:endParaRPr lang="en-US" sz="2800" b="1" dirty="0">
                        <a:solidFill>
                          <a:srgbClr val="FF0000"/>
                        </a:solidFill>
                        <a:effectLst/>
                        <a:latin typeface="TH Sarabun New" pitchFamily="34" charset="-34"/>
                        <a:ea typeface="Arial Unicode MS" pitchFamily="34" charset="-128"/>
                        <a:cs typeface="TH Sarabun New" pitchFamily="34" charset="-34"/>
                      </a:endParaRPr>
                    </a:p>
                  </a:txBody>
                  <a:tcPr marL="66830" marR="66830" marT="0" marB="0"/>
                </a:tc>
                <a:tc>
                  <a:txBody>
                    <a:bodyPr/>
                    <a:lstStyle>
                      <a:defPPr>
                        <a:defRPr lang="th-TH"/>
                      </a:defPPr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800" b="1" dirty="0" smtClean="0">
                          <a:effectLst/>
                          <a:latin typeface="TH Sarabun New" pitchFamily="34" charset="-34"/>
                          <a:cs typeface="TH Sarabun New" pitchFamily="34" charset="-34"/>
                        </a:rPr>
                        <a:t>33.</a:t>
                      </a:r>
                      <a:r>
                        <a:rPr lang="en-US" sz="2800" b="1" dirty="0" smtClean="0">
                          <a:effectLst/>
                          <a:latin typeface="TH Sarabun New" pitchFamily="34" charset="-34"/>
                          <a:cs typeface="TH Sarabun New" pitchFamily="34" charset="-34"/>
                        </a:rPr>
                        <a:t>7</a:t>
                      </a:r>
                      <a:endParaRPr lang="en-US" sz="2800" b="1" dirty="0">
                        <a:solidFill>
                          <a:srgbClr val="FF0000"/>
                        </a:solidFill>
                        <a:effectLst/>
                        <a:latin typeface="TH Sarabun New" pitchFamily="34" charset="-34"/>
                        <a:ea typeface="Arial Unicode MS" pitchFamily="34" charset="-128"/>
                        <a:cs typeface="TH Sarabun New" pitchFamily="34" charset="-34"/>
                      </a:endParaRPr>
                    </a:p>
                  </a:txBody>
                  <a:tcPr marL="66830" marR="66830" marT="0" marB="0"/>
                </a:tc>
              </a:tr>
            </a:tbl>
          </a:graphicData>
        </a:graphic>
      </p:graphicFrame>
      <p:sp>
        <p:nvSpPr>
          <p:cNvPr id="10" name="TextBox 1">
            <a:extLst>
              <a:ext uri="{FF2B5EF4-FFF2-40B4-BE49-F238E27FC236}">
                <a16:creationId xmlns:a16="http://schemas.microsoft.com/office/drawing/2014/main" xmlns="" id="{29DF4795-A794-4E7A-9174-2E0639E8E418}"/>
              </a:ext>
            </a:extLst>
          </p:cNvPr>
          <p:cNvSpPr txBox="1"/>
          <p:nvPr/>
        </p:nvSpPr>
        <p:spPr>
          <a:xfrm>
            <a:off x="278689" y="332656"/>
            <a:ext cx="11546288" cy="70788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th-TH" sz="4000" b="1" dirty="0">
                <a:solidFill>
                  <a:srgbClr val="FFFF00"/>
                </a:solidFill>
                <a:latin typeface="TH Sarabun New" pitchFamily="34" charset="-34"/>
                <a:cs typeface="TH Sarabun New" pitchFamily="34" charset="-34"/>
              </a:rPr>
              <a:t>วาระที่ 1   การขับเคลื่อนการดำเนินงานป้องกันการบาดเจ็บทาง</a:t>
            </a:r>
            <a:r>
              <a:rPr lang="th-TH" sz="4000" b="1" dirty="0" smtClean="0">
                <a:solidFill>
                  <a:srgbClr val="FFFF00"/>
                </a:solidFill>
                <a:latin typeface="TH Sarabun New" pitchFamily="34" charset="-34"/>
                <a:cs typeface="TH Sarabun New" pitchFamily="34" charset="-34"/>
              </a:rPr>
              <a:t>ถนนระดับอำเภอ </a:t>
            </a:r>
            <a:endParaRPr lang="th-TH" sz="4000" b="1" dirty="0">
              <a:solidFill>
                <a:srgbClr val="FFFF00"/>
              </a:solidFill>
              <a:latin typeface="TH Sarabun New" pitchFamily="34" charset="-34"/>
              <a:cs typeface="TH Sarabun New" pitchFamily="34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2"/>
          <p:cNvGrpSpPr>
            <a:grpSpLocks/>
          </p:cNvGrpSpPr>
          <p:nvPr/>
        </p:nvGrpSpPr>
        <p:grpSpPr bwMode="auto">
          <a:xfrm>
            <a:off x="7581262" y="2392362"/>
            <a:ext cx="3871248" cy="3629026"/>
            <a:chOff x="3504" y="1344"/>
            <a:chExt cx="1440" cy="2286"/>
          </a:xfrm>
        </p:grpSpPr>
        <p:sp>
          <p:nvSpPr>
            <p:cNvPr id="31" name="AutoShape 3"/>
            <p:cNvSpPr>
              <a:spLocks noChangeArrowheads="1"/>
            </p:cNvSpPr>
            <p:nvPr/>
          </p:nvSpPr>
          <p:spPr bwMode="grayWhite">
            <a:xfrm>
              <a:off x="3504" y="1879"/>
              <a:ext cx="1440" cy="1751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99CCFF"/>
                </a:gs>
                <a:gs pos="100000">
                  <a:srgbClr val="99CCFF">
                    <a:gamma/>
                    <a:tint val="27451"/>
                    <a:invGamma/>
                  </a:srgbClr>
                </a:gs>
              </a:gsLst>
              <a:lin ang="5400000" scaled="1"/>
            </a:gradFill>
            <a:ln w="38100">
              <a:solidFill>
                <a:srgbClr val="3366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th-TH" sz="4800" b="1" dirty="0" smtClean="0">
                <a:solidFill>
                  <a:schemeClr val="bg1"/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33" name="Text Box 20"/>
            <p:cNvSpPr txBox="1">
              <a:spLocks noChangeArrowheads="1"/>
            </p:cNvSpPr>
            <p:nvPr/>
          </p:nvSpPr>
          <p:spPr bwMode="auto">
            <a:xfrm>
              <a:off x="3648" y="1344"/>
              <a:ext cx="1284" cy="6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6600" dirty="0" smtClean="0">
                <a:solidFill>
                  <a:srgbClr val="FFFF00"/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>
          <a:xfrm>
            <a:off x="594042" y="304800"/>
            <a:ext cx="10593758" cy="819944"/>
          </a:xfrm>
        </p:spPr>
        <p:txBody>
          <a:bodyPr/>
          <a:lstStyle/>
          <a:p>
            <a:pPr eaLnBrk="0" hangingPunct="0"/>
            <a:r>
              <a:rPr lang="th-TH" sz="6600" dirty="0" smtClean="0">
                <a:solidFill>
                  <a:srgbClr val="FFFF00"/>
                </a:solidFill>
                <a:latin typeface="TH Sarabun New" pitchFamily="34" charset="-34"/>
                <a:cs typeface="TH Sarabun New" pitchFamily="34" charset="-34"/>
              </a:rPr>
              <a:t>อุบัติเหตุทางถนน</a:t>
            </a:r>
            <a:endParaRPr lang="en-US" sz="6600" dirty="0">
              <a:solidFill>
                <a:srgbClr val="FFFF00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grpSp>
        <p:nvGrpSpPr>
          <p:cNvPr id="2" name="Group 21"/>
          <p:cNvGrpSpPr>
            <a:grpSpLocks/>
          </p:cNvGrpSpPr>
          <p:nvPr/>
        </p:nvGrpSpPr>
        <p:grpSpPr bwMode="auto">
          <a:xfrm>
            <a:off x="3" y="1989138"/>
            <a:ext cx="4455319" cy="4248174"/>
            <a:chOff x="681" y="1253"/>
            <a:chExt cx="1479" cy="2377"/>
          </a:xfrm>
        </p:grpSpPr>
        <p:sp>
          <p:nvSpPr>
            <p:cNvPr id="61445" name="AutoShape 5"/>
            <p:cNvSpPr>
              <a:spLocks noChangeArrowheads="1"/>
            </p:cNvSpPr>
            <p:nvPr/>
          </p:nvSpPr>
          <p:spPr bwMode="grayWhite">
            <a:xfrm>
              <a:off x="720" y="1950"/>
              <a:ext cx="1440" cy="1680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99CCFF"/>
                </a:gs>
                <a:gs pos="100000">
                  <a:srgbClr val="99CCFF">
                    <a:gamma/>
                    <a:tint val="27451"/>
                    <a:invGamma/>
                  </a:srgbClr>
                </a:gs>
              </a:gsLst>
              <a:lin ang="5400000" scaled="1"/>
            </a:gradFill>
            <a:ln w="38100">
              <a:solidFill>
                <a:srgbClr val="3366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th-TH" sz="1800" smtClean="0">
                <a:solidFill>
                  <a:srgbClr val="FFFFFF"/>
                </a:solidFill>
                <a:latin typeface="Verdana" pitchFamily="34" charset="0"/>
              </a:endParaRPr>
            </a:p>
          </p:txBody>
        </p:sp>
        <p:sp>
          <p:nvSpPr>
            <p:cNvPr id="61446" name="Text Box 6"/>
            <p:cNvSpPr txBox="1">
              <a:spLocks noChangeArrowheads="1"/>
            </p:cNvSpPr>
            <p:nvPr/>
          </p:nvSpPr>
          <p:spPr bwMode="auto">
            <a:xfrm>
              <a:off x="681" y="1253"/>
              <a:ext cx="1284" cy="6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th-TH" sz="7200" b="1" dirty="0" smtClean="0">
                  <a:solidFill>
                    <a:srgbClr val="FFFF00"/>
                  </a:solidFill>
                  <a:latin typeface="TH Sarabun New" pitchFamily="34" charset="-34"/>
                  <a:cs typeface="TH Sarabun New" pitchFamily="34" charset="-34"/>
                </a:rPr>
                <a:t>เหตุ</a:t>
              </a:r>
              <a:endParaRPr lang="en-US" sz="6000" dirty="0" smtClean="0">
                <a:solidFill>
                  <a:srgbClr val="FFFF00"/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sp>
        <p:nvSpPr>
          <p:cNvPr id="61447" name="AutoShape 7"/>
          <p:cNvSpPr>
            <a:spLocks noChangeAspect="1" noChangeArrowheads="1" noTextEdit="1"/>
          </p:cNvSpPr>
          <p:nvPr/>
        </p:nvSpPr>
        <p:spPr bwMode="gray">
          <a:xfrm>
            <a:off x="4187177" y="2995613"/>
            <a:ext cx="1181898" cy="124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th-TH" sz="1800" smtClean="0">
              <a:solidFill>
                <a:srgbClr val="FFFFFF"/>
              </a:solidFill>
              <a:latin typeface="Verdana" pitchFamily="34" charset="0"/>
            </a:endParaRPr>
          </a:p>
        </p:txBody>
      </p:sp>
      <p:sp>
        <p:nvSpPr>
          <p:cNvPr id="61448" name="Freeform 8"/>
          <p:cNvSpPr>
            <a:spLocks/>
          </p:cNvSpPr>
          <p:nvPr/>
        </p:nvSpPr>
        <p:spPr bwMode="gray">
          <a:xfrm>
            <a:off x="4187176" y="2998792"/>
            <a:ext cx="1173647" cy="1241425"/>
          </a:xfrm>
          <a:custGeom>
            <a:avLst/>
            <a:gdLst/>
            <a:ahLst/>
            <a:cxnLst>
              <a:cxn ang="0">
                <a:pos x="580" y="0"/>
              </a:cxn>
              <a:cxn ang="0">
                <a:pos x="578" y="90"/>
              </a:cxn>
              <a:cxn ang="0">
                <a:pos x="568" y="174"/>
              </a:cxn>
              <a:cxn ang="0">
                <a:pos x="552" y="252"/>
              </a:cxn>
              <a:cxn ang="0">
                <a:pos x="526" y="324"/>
              </a:cxn>
              <a:cxn ang="0">
                <a:pos x="494" y="390"/>
              </a:cxn>
              <a:cxn ang="0">
                <a:pos x="452" y="450"/>
              </a:cxn>
              <a:cxn ang="0">
                <a:pos x="402" y="508"/>
              </a:cxn>
              <a:cxn ang="0">
                <a:pos x="342" y="560"/>
              </a:cxn>
              <a:cxn ang="0">
                <a:pos x="270" y="610"/>
              </a:cxn>
              <a:cxn ang="0">
                <a:pos x="188" y="656"/>
              </a:cxn>
              <a:cxn ang="0">
                <a:pos x="188" y="798"/>
              </a:cxn>
              <a:cxn ang="0">
                <a:pos x="0" y="514"/>
              </a:cxn>
              <a:cxn ang="0">
                <a:pos x="188" y="230"/>
              </a:cxn>
              <a:cxn ang="0">
                <a:pos x="188" y="372"/>
              </a:cxn>
              <a:cxn ang="0">
                <a:pos x="224" y="368"/>
              </a:cxn>
              <a:cxn ang="0">
                <a:pos x="264" y="356"/>
              </a:cxn>
              <a:cxn ang="0">
                <a:pos x="306" y="336"/>
              </a:cxn>
              <a:cxn ang="0">
                <a:pos x="348" y="310"/>
              </a:cxn>
              <a:cxn ang="0">
                <a:pos x="392" y="280"/>
              </a:cxn>
              <a:cxn ang="0">
                <a:pos x="432" y="246"/>
              </a:cxn>
              <a:cxn ang="0">
                <a:pos x="472" y="208"/>
              </a:cxn>
              <a:cxn ang="0">
                <a:pos x="506" y="166"/>
              </a:cxn>
              <a:cxn ang="0">
                <a:pos x="536" y="124"/>
              </a:cxn>
              <a:cxn ang="0">
                <a:pos x="558" y="82"/>
              </a:cxn>
              <a:cxn ang="0">
                <a:pos x="574" y="40"/>
              </a:cxn>
              <a:cxn ang="0">
                <a:pos x="578" y="0"/>
              </a:cxn>
              <a:cxn ang="0">
                <a:pos x="580" y="0"/>
              </a:cxn>
            </a:cxnLst>
            <a:rect l="0" t="0" r="r" b="b"/>
            <a:pathLst>
              <a:path w="580" h="798">
                <a:moveTo>
                  <a:pt x="580" y="0"/>
                </a:moveTo>
                <a:lnTo>
                  <a:pt x="578" y="90"/>
                </a:lnTo>
                <a:lnTo>
                  <a:pt x="568" y="174"/>
                </a:lnTo>
                <a:lnTo>
                  <a:pt x="552" y="252"/>
                </a:lnTo>
                <a:lnTo>
                  <a:pt x="526" y="324"/>
                </a:lnTo>
                <a:lnTo>
                  <a:pt x="494" y="390"/>
                </a:lnTo>
                <a:lnTo>
                  <a:pt x="452" y="450"/>
                </a:lnTo>
                <a:lnTo>
                  <a:pt x="402" y="508"/>
                </a:lnTo>
                <a:lnTo>
                  <a:pt x="342" y="560"/>
                </a:lnTo>
                <a:lnTo>
                  <a:pt x="270" y="610"/>
                </a:lnTo>
                <a:lnTo>
                  <a:pt x="188" y="656"/>
                </a:lnTo>
                <a:lnTo>
                  <a:pt x="188" y="798"/>
                </a:lnTo>
                <a:lnTo>
                  <a:pt x="0" y="514"/>
                </a:lnTo>
                <a:lnTo>
                  <a:pt x="188" y="230"/>
                </a:lnTo>
                <a:lnTo>
                  <a:pt x="188" y="372"/>
                </a:lnTo>
                <a:lnTo>
                  <a:pt x="224" y="368"/>
                </a:lnTo>
                <a:lnTo>
                  <a:pt x="264" y="356"/>
                </a:lnTo>
                <a:lnTo>
                  <a:pt x="306" y="336"/>
                </a:lnTo>
                <a:lnTo>
                  <a:pt x="348" y="310"/>
                </a:lnTo>
                <a:lnTo>
                  <a:pt x="392" y="280"/>
                </a:lnTo>
                <a:lnTo>
                  <a:pt x="432" y="246"/>
                </a:lnTo>
                <a:lnTo>
                  <a:pt x="472" y="208"/>
                </a:lnTo>
                <a:lnTo>
                  <a:pt x="506" y="166"/>
                </a:lnTo>
                <a:lnTo>
                  <a:pt x="536" y="124"/>
                </a:lnTo>
                <a:lnTo>
                  <a:pt x="558" y="82"/>
                </a:lnTo>
                <a:lnTo>
                  <a:pt x="574" y="40"/>
                </a:lnTo>
                <a:lnTo>
                  <a:pt x="578" y="0"/>
                </a:lnTo>
                <a:lnTo>
                  <a:pt x="580" y="0"/>
                </a:lnTo>
                <a:close/>
              </a:path>
            </a:pathLst>
          </a:custGeom>
          <a:gradFill rotWithShape="1">
            <a:gsLst>
              <a:gs pos="0">
                <a:schemeClr val="hlink"/>
              </a:gs>
              <a:gs pos="100000">
                <a:schemeClr val="hlink">
                  <a:gamma/>
                  <a:tint val="31765"/>
                  <a:invGamma/>
                </a:schemeClr>
              </a:gs>
            </a:gsLst>
            <a:lin ang="0" scaled="1"/>
          </a:gra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th-TH" sz="1800" smtClean="0">
              <a:solidFill>
                <a:srgbClr val="FFFFFF"/>
              </a:solidFill>
              <a:latin typeface="Verdana" pitchFamily="34" charset="0"/>
            </a:endParaRPr>
          </a:p>
        </p:txBody>
      </p:sp>
      <p:sp>
        <p:nvSpPr>
          <p:cNvPr id="61449" name="AutoShape 9"/>
          <p:cNvSpPr>
            <a:spLocks noChangeAspect="1" noChangeArrowheads="1" noTextEdit="1"/>
          </p:cNvSpPr>
          <p:nvPr/>
        </p:nvSpPr>
        <p:spPr bwMode="gray">
          <a:xfrm flipH="1">
            <a:off x="6326146" y="2995613"/>
            <a:ext cx="1181896" cy="124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th-TH" sz="1800" smtClean="0">
              <a:solidFill>
                <a:srgbClr val="FFFFFF"/>
              </a:solidFill>
              <a:latin typeface="Verdana" pitchFamily="34" charset="0"/>
            </a:endParaRPr>
          </a:p>
        </p:txBody>
      </p:sp>
      <p:grpSp>
        <p:nvGrpSpPr>
          <p:cNvPr id="3" name="Group 23"/>
          <p:cNvGrpSpPr>
            <a:grpSpLocks/>
          </p:cNvGrpSpPr>
          <p:nvPr/>
        </p:nvGrpSpPr>
        <p:grpSpPr bwMode="auto">
          <a:xfrm>
            <a:off x="3960283" y="1371600"/>
            <a:ext cx="3896342" cy="1601788"/>
            <a:chOff x="1920" y="864"/>
            <a:chExt cx="1889" cy="1009"/>
          </a:xfrm>
        </p:grpSpPr>
        <p:grpSp>
          <p:nvGrpSpPr>
            <p:cNvPr id="4" name="Group 11"/>
            <p:cNvGrpSpPr>
              <a:grpSpLocks/>
            </p:cNvGrpSpPr>
            <p:nvPr/>
          </p:nvGrpSpPr>
          <p:grpSpPr bwMode="auto">
            <a:xfrm>
              <a:off x="1920" y="864"/>
              <a:ext cx="1889" cy="1009"/>
              <a:chOff x="1997" y="1314"/>
              <a:chExt cx="1889" cy="1009"/>
            </a:xfrm>
          </p:grpSpPr>
          <p:grpSp>
            <p:nvGrpSpPr>
              <p:cNvPr id="5" name="Group 12"/>
              <p:cNvGrpSpPr>
                <a:grpSpLocks/>
              </p:cNvGrpSpPr>
              <p:nvPr/>
            </p:nvGrpSpPr>
            <p:grpSpPr bwMode="auto">
              <a:xfrm>
                <a:off x="1997" y="1404"/>
                <a:ext cx="1889" cy="919"/>
                <a:chOff x="1973" y="1027"/>
                <a:chExt cx="1926" cy="937"/>
              </a:xfrm>
            </p:grpSpPr>
            <p:sp>
              <p:nvSpPr>
                <p:cNvPr id="61453" name="Oval 13"/>
                <p:cNvSpPr>
                  <a:spLocks noChangeArrowheads="1"/>
                </p:cNvSpPr>
                <p:nvPr/>
              </p:nvSpPr>
              <p:spPr bwMode="gray">
                <a:xfrm>
                  <a:off x="1994" y="1057"/>
                  <a:ext cx="1905" cy="907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hlink"/>
                    </a:gs>
                    <a:gs pos="100000">
                      <a:schemeClr val="hlink">
                        <a:gamma/>
                        <a:shade val="48627"/>
                        <a:invGamma/>
                      </a:schemeClr>
                    </a:gs>
                  </a:gsLst>
                  <a:lin ang="27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th-TH" sz="1800" smtClean="0">
                    <a:solidFill>
                      <a:srgbClr val="FFFFFF"/>
                    </a:solidFill>
                    <a:latin typeface="Verdana" pitchFamily="34" charset="0"/>
                  </a:endParaRPr>
                </a:p>
              </p:txBody>
            </p:sp>
            <p:sp>
              <p:nvSpPr>
                <p:cNvPr id="61454" name="Oval 14"/>
                <p:cNvSpPr>
                  <a:spLocks noChangeArrowheads="1"/>
                </p:cNvSpPr>
                <p:nvPr/>
              </p:nvSpPr>
              <p:spPr bwMode="gray">
                <a:xfrm>
                  <a:off x="1973" y="1027"/>
                  <a:ext cx="1905" cy="907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hlink">
                        <a:gamma/>
                        <a:tint val="44314"/>
                        <a:invGamma/>
                      </a:schemeClr>
                    </a:gs>
                    <a:gs pos="100000">
                      <a:schemeClr val="hlink"/>
                    </a:gs>
                  </a:gsLst>
                  <a:lin ang="27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th-TH" sz="1800" smtClean="0">
                    <a:solidFill>
                      <a:srgbClr val="FFFFFF"/>
                    </a:solidFill>
                    <a:latin typeface="Verdana" pitchFamily="34" charset="0"/>
                  </a:endParaRPr>
                </a:p>
              </p:txBody>
            </p:sp>
          </p:grpSp>
          <p:sp>
            <p:nvSpPr>
              <p:cNvPr id="61455" name="Oval 15"/>
              <p:cNvSpPr>
                <a:spLocks noChangeArrowheads="1"/>
              </p:cNvSpPr>
              <p:nvPr/>
            </p:nvSpPr>
            <p:spPr bwMode="gray">
              <a:xfrm>
                <a:off x="2086" y="1314"/>
                <a:ext cx="1691" cy="845"/>
              </a:xfrm>
              <a:prstGeom prst="ellipse">
                <a:avLst/>
              </a:prstGeom>
              <a:gradFill rotWithShape="1">
                <a:gsLst>
                  <a:gs pos="0">
                    <a:schemeClr val="accent1">
                      <a:gamma/>
                      <a:shade val="46275"/>
                      <a:invGamma/>
                    </a:schemeClr>
                  </a:gs>
                  <a:gs pos="100000">
                    <a:schemeClr val="accent1"/>
                  </a:gs>
                </a:gsLst>
                <a:lin ang="27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th-TH" sz="1800" smtClean="0">
                  <a:solidFill>
                    <a:srgbClr val="FFFFFF"/>
                  </a:solidFill>
                  <a:latin typeface="Verdana" pitchFamily="34" charset="0"/>
                </a:endParaRPr>
              </a:p>
            </p:txBody>
          </p:sp>
          <p:sp>
            <p:nvSpPr>
              <p:cNvPr id="61456" name="Oval 16"/>
              <p:cNvSpPr>
                <a:spLocks noChangeArrowheads="1"/>
              </p:cNvSpPr>
              <p:nvPr/>
            </p:nvSpPr>
            <p:spPr bwMode="gray">
              <a:xfrm>
                <a:off x="2108" y="1319"/>
                <a:ext cx="1650" cy="824"/>
              </a:xfrm>
              <a:prstGeom prst="ellipse">
                <a:avLst/>
              </a:prstGeom>
              <a:gradFill rotWithShape="1">
                <a:gsLst>
                  <a:gs pos="0">
                    <a:schemeClr val="accent1">
                      <a:alpha val="0"/>
                    </a:schemeClr>
                  </a:gs>
                  <a:gs pos="100000">
                    <a:schemeClr val="accent1">
                      <a:gamma/>
                      <a:tint val="34902"/>
                      <a:invGamma/>
                    </a:schemeClr>
                  </a:gs>
                </a:gsLst>
                <a:lin ang="27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th-TH" sz="1800" smtClean="0">
                  <a:solidFill>
                    <a:srgbClr val="FFFFFF"/>
                  </a:solidFill>
                  <a:latin typeface="Verdana" pitchFamily="34" charset="0"/>
                </a:endParaRPr>
              </a:p>
            </p:txBody>
          </p:sp>
          <p:sp>
            <p:nvSpPr>
              <p:cNvPr id="61457" name="Oval 17"/>
              <p:cNvSpPr>
                <a:spLocks noChangeArrowheads="1"/>
              </p:cNvSpPr>
              <p:nvPr/>
            </p:nvSpPr>
            <p:spPr bwMode="gray">
              <a:xfrm>
                <a:off x="2125" y="1327"/>
                <a:ext cx="1570" cy="770"/>
              </a:xfrm>
              <a:prstGeom prst="ellipse">
                <a:avLst/>
              </a:prstGeom>
              <a:gradFill rotWithShape="1">
                <a:gsLst>
                  <a:gs pos="0">
                    <a:schemeClr val="accent1">
                      <a:gamma/>
                      <a:shade val="79216"/>
                      <a:invGamma/>
                    </a:schemeClr>
                  </a:gs>
                  <a:gs pos="100000">
                    <a:schemeClr val="accent1">
                      <a:alpha val="48000"/>
                    </a:schemeClr>
                  </a:gs>
                </a:gsLst>
                <a:lin ang="27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th-TH" sz="1800" smtClean="0">
                  <a:solidFill>
                    <a:srgbClr val="FFFFFF"/>
                  </a:solidFill>
                  <a:latin typeface="Verdana" pitchFamily="34" charset="0"/>
                </a:endParaRPr>
              </a:p>
            </p:txBody>
          </p:sp>
          <p:sp>
            <p:nvSpPr>
              <p:cNvPr id="61458" name="Oval 18"/>
              <p:cNvSpPr>
                <a:spLocks noChangeArrowheads="1"/>
              </p:cNvSpPr>
              <p:nvPr/>
            </p:nvSpPr>
            <p:spPr bwMode="gray">
              <a:xfrm>
                <a:off x="2208" y="1344"/>
                <a:ext cx="1382" cy="624"/>
              </a:xfrm>
              <a:prstGeom prst="ellipse">
                <a:avLst/>
              </a:prstGeom>
              <a:gradFill rotWithShape="1">
                <a:gsLst>
                  <a:gs pos="0">
                    <a:schemeClr val="accent1">
                      <a:gamma/>
                      <a:tint val="0"/>
                      <a:invGamma/>
                    </a:schemeClr>
                  </a:gs>
                  <a:gs pos="100000">
                    <a:schemeClr val="accent1">
                      <a:alpha val="38000"/>
                    </a:schemeClr>
                  </a:gs>
                </a:gsLst>
                <a:lin ang="27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th-TH" sz="1800" smtClean="0">
                  <a:solidFill>
                    <a:srgbClr val="FFFFFF"/>
                  </a:solidFill>
                  <a:latin typeface="Verdana" pitchFamily="34" charset="0"/>
                </a:endParaRPr>
              </a:p>
            </p:txBody>
          </p:sp>
        </p:grpSp>
        <p:sp>
          <p:nvSpPr>
            <p:cNvPr id="61459" name="Text Box 19"/>
            <p:cNvSpPr txBox="1">
              <a:spLocks noChangeArrowheads="1"/>
            </p:cNvSpPr>
            <p:nvPr/>
          </p:nvSpPr>
          <p:spPr bwMode="auto">
            <a:xfrm>
              <a:off x="2279" y="990"/>
              <a:ext cx="1112" cy="44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th-TH" sz="4000" b="1" dirty="0" smtClean="0">
                  <a:solidFill>
                    <a:srgbClr val="002060"/>
                  </a:solidFill>
                  <a:latin typeface="TH Sarabun New" pitchFamily="34" charset="-34"/>
                  <a:cs typeface="TH Sarabun New" pitchFamily="34" charset="-34"/>
                </a:rPr>
                <a:t>เราจะวัดอะไรดี</a:t>
              </a:r>
              <a:endParaRPr lang="en-US" sz="4000" b="1" dirty="0" smtClean="0">
                <a:solidFill>
                  <a:srgbClr val="002060"/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grpSp>
        <p:nvGrpSpPr>
          <p:cNvPr id="6" name="Group 22"/>
          <p:cNvGrpSpPr>
            <a:grpSpLocks/>
          </p:cNvGrpSpPr>
          <p:nvPr/>
        </p:nvGrpSpPr>
        <p:grpSpPr bwMode="auto">
          <a:xfrm>
            <a:off x="7581265" y="2133602"/>
            <a:ext cx="3903779" cy="3830638"/>
            <a:chOff x="3648" y="1344"/>
            <a:chExt cx="1451" cy="2413"/>
          </a:xfrm>
        </p:grpSpPr>
        <p:sp>
          <p:nvSpPr>
            <p:cNvPr id="61443" name="AutoShape 3"/>
            <p:cNvSpPr>
              <a:spLocks noChangeArrowheads="1"/>
            </p:cNvSpPr>
            <p:nvPr/>
          </p:nvSpPr>
          <p:spPr bwMode="grayWhite">
            <a:xfrm>
              <a:off x="3659" y="2077"/>
              <a:ext cx="1440" cy="1680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99CCFF"/>
                </a:gs>
                <a:gs pos="100000">
                  <a:srgbClr val="99CCFF">
                    <a:gamma/>
                    <a:tint val="27451"/>
                    <a:invGamma/>
                  </a:srgbClr>
                </a:gs>
              </a:gsLst>
              <a:lin ang="5400000" scaled="1"/>
            </a:gradFill>
            <a:ln w="38100">
              <a:solidFill>
                <a:srgbClr val="3366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th-TH" sz="4800" b="1" dirty="0" smtClean="0">
                  <a:solidFill>
                    <a:schemeClr val="bg1"/>
                  </a:solidFill>
                  <a:latin typeface="TH Sarabun New" pitchFamily="34" charset="-34"/>
                  <a:cs typeface="TH Sarabun New" pitchFamily="34" charset="-34"/>
                </a:rPr>
                <a:t>จำนวนครั้ง </a:t>
              </a: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th-TH" sz="4800" b="1" dirty="0" smtClean="0">
                  <a:solidFill>
                    <a:schemeClr val="bg1"/>
                  </a:solidFill>
                  <a:latin typeface="TH Sarabun New" pitchFamily="34" charset="-34"/>
                  <a:cs typeface="TH Sarabun New" pitchFamily="34" charset="-34"/>
                </a:rPr>
                <a:t>การบาดเจ็บ</a:t>
              </a: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th-TH" sz="4800" b="1" dirty="0" smtClean="0">
                  <a:solidFill>
                    <a:schemeClr val="bg1"/>
                  </a:solidFill>
                  <a:latin typeface="TH Sarabun New" pitchFamily="34" charset="-34"/>
                  <a:cs typeface="TH Sarabun New" pitchFamily="34" charset="-34"/>
                </a:rPr>
                <a:t>การเสียชีวิต</a:t>
              </a:r>
            </a:p>
          </p:txBody>
        </p:sp>
        <p:sp>
          <p:nvSpPr>
            <p:cNvPr id="61460" name="Text Box 20"/>
            <p:cNvSpPr txBox="1">
              <a:spLocks noChangeArrowheads="1"/>
            </p:cNvSpPr>
            <p:nvPr/>
          </p:nvSpPr>
          <p:spPr bwMode="auto">
            <a:xfrm>
              <a:off x="3648" y="1344"/>
              <a:ext cx="1284" cy="6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th-TH" sz="6600" b="1" dirty="0" smtClean="0">
                  <a:solidFill>
                    <a:srgbClr val="FFFF00"/>
                  </a:solidFill>
                  <a:latin typeface="TH Sarabun New" pitchFamily="34" charset="-34"/>
                  <a:cs typeface="TH Sarabun New" pitchFamily="34" charset="-34"/>
                </a:rPr>
                <a:t>ผล</a:t>
              </a:r>
              <a:endParaRPr lang="en-US" sz="6600" dirty="0" smtClean="0">
                <a:solidFill>
                  <a:srgbClr val="FFFF00"/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sp>
        <p:nvSpPr>
          <p:cNvPr id="61450" name="Freeform 10"/>
          <p:cNvSpPr>
            <a:spLocks/>
          </p:cNvSpPr>
          <p:nvPr/>
        </p:nvSpPr>
        <p:spPr bwMode="gray">
          <a:xfrm flipH="1">
            <a:off x="6334396" y="2998792"/>
            <a:ext cx="1173646" cy="1241425"/>
          </a:xfrm>
          <a:custGeom>
            <a:avLst/>
            <a:gdLst/>
            <a:ahLst/>
            <a:cxnLst>
              <a:cxn ang="0">
                <a:pos x="580" y="0"/>
              </a:cxn>
              <a:cxn ang="0">
                <a:pos x="578" y="90"/>
              </a:cxn>
              <a:cxn ang="0">
                <a:pos x="568" y="174"/>
              </a:cxn>
              <a:cxn ang="0">
                <a:pos x="552" y="252"/>
              </a:cxn>
              <a:cxn ang="0">
                <a:pos x="526" y="324"/>
              </a:cxn>
              <a:cxn ang="0">
                <a:pos x="494" y="390"/>
              </a:cxn>
              <a:cxn ang="0">
                <a:pos x="452" y="450"/>
              </a:cxn>
              <a:cxn ang="0">
                <a:pos x="402" y="508"/>
              </a:cxn>
              <a:cxn ang="0">
                <a:pos x="342" y="560"/>
              </a:cxn>
              <a:cxn ang="0">
                <a:pos x="270" y="610"/>
              </a:cxn>
              <a:cxn ang="0">
                <a:pos x="188" y="656"/>
              </a:cxn>
              <a:cxn ang="0">
                <a:pos x="188" y="798"/>
              </a:cxn>
              <a:cxn ang="0">
                <a:pos x="0" y="514"/>
              </a:cxn>
              <a:cxn ang="0">
                <a:pos x="188" y="230"/>
              </a:cxn>
              <a:cxn ang="0">
                <a:pos x="188" y="372"/>
              </a:cxn>
              <a:cxn ang="0">
                <a:pos x="224" y="368"/>
              </a:cxn>
              <a:cxn ang="0">
                <a:pos x="264" y="356"/>
              </a:cxn>
              <a:cxn ang="0">
                <a:pos x="306" y="336"/>
              </a:cxn>
              <a:cxn ang="0">
                <a:pos x="348" y="310"/>
              </a:cxn>
              <a:cxn ang="0">
                <a:pos x="392" y="280"/>
              </a:cxn>
              <a:cxn ang="0">
                <a:pos x="432" y="246"/>
              </a:cxn>
              <a:cxn ang="0">
                <a:pos x="472" y="208"/>
              </a:cxn>
              <a:cxn ang="0">
                <a:pos x="506" y="166"/>
              </a:cxn>
              <a:cxn ang="0">
                <a:pos x="536" y="124"/>
              </a:cxn>
              <a:cxn ang="0">
                <a:pos x="558" y="82"/>
              </a:cxn>
              <a:cxn ang="0">
                <a:pos x="574" y="40"/>
              </a:cxn>
              <a:cxn ang="0">
                <a:pos x="578" y="0"/>
              </a:cxn>
              <a:cxn ang="0">
                <a:pos x="580" y="0"/>
              </a:cxn>
            </a:cxnLst>
            <a:rect l="0" t="0" r="r" b="b"/>
            <a:pathLst>
              <a:path w="580" h="798">
                <a:moveTo>
                  <a:pt x="580" y="0"/>
                </a:moveTo>
                <a:lnTo>
                  <a:pt x="578" y="90"/>
                </a:lnTo>
                <a:lnTo>
                  <a:pt x="568" y="174"/>
                </a:lnTo>
                <a:lnTo>
                  <a:pt x="552" y="252"/>
                </a:lnTo>
                <a:lnTo>
                  <a:pt x="526" y="324"/>
                </a:lnTo>
                <a:lnTo>
                  <a:pt x="494" y="390"/>
                </a:lnTo>
                <a:lnTo>
                  <a:pt x="452" y="450"/>
                </a:lnTo>
                <a:lnTo>
                  <a:pt x="402" y="508"/>
                </a:lnTo>
                <a:lnTo>
                  <a:pt x="342" y="560"/>
                </a:lnTo>
                <a:lnTo>
                  <a:pt x="270" y="610"/>
                </a:lnTo>
                <a:lnTo>
                  <a:pt x="188" y="656"/>
                </a:lnTo>
                <a:lnTo>
                  <a:pt x="188" y="798"/>
                </a:lnTo>
                <a:lnTo>
                  <a:pt x="0" y="514"/>
                </a:lnTo>
                <a:lnTo>
                  <a:pt x="188" y="230"/>
                </a:lnTo>
                <a:lnTo>
                  <a:pt x="188" y="372"/>
                </a:lnTo>
                <a:lnTo>
                  <a:pt x="224" y="368"/>
                </a:lnTo>
                <a:lnTo>
                  <a:pt x="264" y="356"/>
                </a:lnTo>
                <a:lnTo>
                  <a:pt x="306" y="336"/>
                </a:lnTo>
                <a:lnTo>
                  <a:pt x="348" y="310"/>
                </a:lnTo>
                <a:lnTo>
                  <a:pt x="392" y="280"/>
                </a:lnTo>
                <a:lnTo>
                  <a:pt x="432" y="246"/>
                </a:lnTo>
                <a:lnTo>
                  <a:pt x="472" y="208"/>
                </a:lnTo>
                <a:lnTo>
                  <a:pt x="506" y="166"/>
                </a:lnTo>
                <a:lnTo>
                  <a:pt x="536" y="124"/>
                </a:lnTo>
                <a:lnTo>
                  <a:pt x="558" y="82"/>
                </a:lnTo>
                <a:lnTo>
                  <a:pt x="574" y="40"/>
                </a:lnTo>
                <a:lnTo>
                  <a:pt x="578" y="0"/>
                </a:lnTo>
                <a:lnTo>
                  <a:pt x="580" y="0"/>
                </a:lnTo>
                <a:close/>
              </a:path>
            </a:pathLst>
          </a:cu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tint val="31765"/>
                  <a:invGamma/>
                </a:schemeClr>
              </a:gs>
            </a:gsLst>
            <a:lin ang="0" scaled="1"/>
          </a:gra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th-TH" sz="1800" smtClean="0">
              <a:solidFill>
                <a:srgbClr val="FFFFFF"/>
              </a:solidFill>
              <a:latin typeface="Verdana" pitchFamily="34" charset="0"/>
            </a:endParaRPr>
          </a:p>
        </p:txBody>
      </p:sp>
      <p:sp>
        <p:nvSpPr>
          <p:cNvPr id="24" name="สี่เหลี่ยมผืนผ้า 23"/>
          <p:cNvSpPr/>
          <p:nvPr/>
        </p:nvSpPr>
        <p:spPr>
          <a:xfrm>
            <a:off x="323804" y="3284985"/>
            <a:ext cx="4464495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th-TH" sz="3600" b="1" dirty="0" smtClean="0">
                <a:solidFill>
                  <a:schemeClr val="bg1"/>
                </a:solidFill>
                <a:latin typeface="TH Sarabun New" pitchFamily="34" charset="-34"/>
                <a:cs typeface="TH Sarabun New" pitchFamily="34" charset="-34"/>
              </a:rPr>
              <a:t>แก้จุดเสี่ยงได้กี่จุด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th-TH" sz="3600" b="1" dirty="0" smtClean="0">
                <a:solidFill>
                  <a:schemeClr val="bg1"/>
                </a:solidFill>
                <a:latin typeface="TH Sarabun New" pitchFamily="34" charset="-34"/>
                <a:cs typeface="TH Sarabun New" pitchFamily="34" charset="-34"/>
              </a:rPr>
              <a:t>มีทีมระดับตำบลกี่ทีม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th-TH" sz="3600" b="1" dirty="0" smtClean="0">
                <a:solidFill>
                  <a:schemeClr val="bg1"/>
                </a:solidFill>
                <a:latin typeface="TH Sarabun New" pitchFamily="34" charset="-34"/>
                <a:cs typeface="TH Sarabun New" pitchFamily="34" charset="-34"/>
              </a:rPr>
              <a:t>อัตราการสวมหมวกเพิ่มกี่ </a:t>
            </a:r>
            <a:r>
              <a:rPr lang="en-US" sz="3600" b="1" dirty="0" smtClean="0">
                <a:solidFill>
                  <a:schemeClr val="bg1"/>
                </a:solidFill>
                <a:latin typeface="TH Sarabun New" pitchFamily="34" charset="-34"/>
                <a:cs typeface="TH Sarabun New" pitchFamily="34" charset="-34"/>
              </a:rPr>
              <a:t>%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th-TH" sz="3600" b="1" dirty="0" smtClean="0">
                <a:solidFill>
                  <a:schemeClr val="bg1"/>
                </a:solidFill>
                <a:latin typeface="TH Sarabun New" pitchFamily="34" charset="-34"/>
                <a:cs typeface="TH Sarabun New" pitchFamily="34" charset="-34"/>
              </a:rPr>
              <a:t>มาตรการองค์กรกี่แห่ง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th-TH" sz="3600" b="1" dirty="0" smtClean="0">
                <a:solidFill>
                  <a:schemeClr val="bg1"/>
                </a:solidFill>
                <a:latin typeface="TH Sarabun New" pitchFamily="34" charset="-34"/>
                <a:cs typeface="TH Sarabun New" pitchFamily="34" charset="-34"/>
              </a:rPr>
              <a:t>มาตรการอื่นๆ</a:t>
            </a:r>
            <a:endParaRPr lang="en-US" sz="3600" b="1" dirty="0" smtClean="0">
              <a:solidFill>
                <a:schemeClr val="bg1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26" name="สี่เหลี่ยมผืนผ้า 25"/>
          <p:cNvSpPr/>
          <p:nvPr/>
        </p:nvSpPr>
        <p:spPr bwMode="auto">
          <a:xfrm>
            <a:off x="10332916" y="6395280"/>
            <a:ext cx="1152128" cy="404664"/>
          </a:xfrm>
          <a:prstGeom prst="rect">
            <a:avLst/>
          </a:prstGeom>
          <a:solidFill>
            <a:schemeClr val="accent6">
              <a:lumMod val="75000"/>
            </a:schemeClr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h-TH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29" name="AutoShape 5"/>
          <p:cNvSpPr>
            <a:spLocks noChangeArrowheads="1"/>
          </p:cNvSpPr>
          <p:nvPr/>
        </p:nvSpPr>
        <p:spPr bwMode="grayWhite">
          <a:xfrm>
            <a:off x="2964161" y="3175550"/>
            <a:ext cx="6552728" cy="3422067"/>
          </a:xfrm>
          <a:prstGeom prst="roundRect">
            <a:avLst>
              <a:gd name="adj" fmla="val 16667"/>
            </a:avLst>
          </a:prstGeom>
          <a:solidFill>
            <a:schemeClr val="accent5">
              <a:lumMod val="50000"/>
            </a:schemeClr>
          </a:solidFill>
          <a:ln w="38100">
            <a:solidFill>
              <a:schemeClr val="tx1"/>
            </a:solidFill>
            <a:headEnd/>
            <a:tailE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th-TH" sz="1800" dirty="0" smtClean="0">
              <a:solidFill>
                <a:sysClr val="windowText" lastClr="000000"/>
              </a:solidFill>
              <a:latin typeface="Verdana" pitchFamily="34" charset="0"/>
            </a:endParaRPr>
          </a:p>
        </p:txBody>
      </p:sp>
      <p:sp>
        <p:nvSpPr>
          <p:cNvPr id="32" name="สี่เหลี่ยมผืนผ้า 31"/>
          <p:cNvSpPr/>
          <p:nvPr/>
        </p:nvSpPr>
        <p:spPr>
          <a:xfrm>
            <a:off x="3085391" y="3241677"/>
            <a:ext cx="633670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th-TH" sz="3600" b="1" dirty="0" smtClean="0">
                <a:solidFill>
                  <a:srgbClr val="FFFF00"/>
                </a:solidFill>
                <a:latin typeface="TH Sarabun New" pitchFamily="34" charset="-34"/>
                <a:cs typeface="TH Sarabun New" pitchFamily="34" charset="-34"/>
              </a:rPr>
              <a:t>แก้จุดเสี่ยงที่แก้ไขลดการเจ็บ/ตาย/ครั้ง</a:t>
            </a:r>
            <a:r>
              <a:rPr lang="en-US" sz="3600" b="1" dirty="0" smtClean="0">
                <a:solidFill>
                  <a:srgbClr val="FFFF00"/>
                </a:solidFill>
                <a:latin typeface="TH Sarabun New" pitchFamily="34" charset="-34"/>
                <a:cs typeface="TH Sarabun New" pitchFamily="34" charset="-34"/>
              </a:rPr>
              <a:t> ?</a:t>
            </a:r>
            <a:endParaRPr lang="th-TH" sz="3600" b="1" dirty="0" smtClean="0">
              <a:solidFill>
                <a:srgbClr val="FFFF00"/>
              </a:solidFill>
              <a:latin typeface="TH Sarabun New" pitchFamily="34" charset="-34"/>
              <a:cs typeface="TH Sarabun New" pitchFamily="34" charset="-34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th-TH" sz="3600" b="1" dirty="0" smtClean="0">
                <a:solidFill>
                  <a:srgbClr val="FFFF00"/>
                </a:solidFill>
                <a:latin typeface="TH Sarabun New" pitchFamily="34" charset="-34"/>
                <a:cs typeface="TH Sarabun New" pitchFamily="34" charset="-34"/>
              </a:rPr>
              <a:t>มีตำบลอะไรที่ลดการตาย/เจ็บ</a:t>
            </a:r>
            <a:r>
              <a:rPr lang="en-US" sz="3600" b="1" dirty="0" smtClean="0">
                <a:solidFill>
                  <a:srgbClr val="FFFF00"/>
                </a:solidFill>
                <a:latin typeface="TH Sarabun New" pitchFamily="34" charset="-34"/>
                <a:cs typeface="TH Sarabun New" pitchFamily="34" charset="-34"/>
              </a:rPr>
              <a:t> ?</a:t>
            </a:r>
            <a:endParaRPr lang="th-TH" sz="3600" b="1" dirty="0" smtClean="0">
              <a:solidFill>
                <a:srgbClr val="FFFF00"/>
              </a:solidFill>
              <a:latin typeface="TH Sarabun New" pitchFamily="34" charset="-34"/>
              <a:cs typeface="TH Sarabun New" pitchFamily="34" charset="-34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th-TH" sz="3600" b="1" dirty="0" smtClean="0">
                <a:solidFill>
                  <a:srgbClr val="FFFF00"/>
                </a:solidFill>
                <a:latin typeface="TH Sarabun New" pitchFamily="34" charset="-34"/>
                <a:cs typeface="TH Sarabun New" pitchFamily="34" charset="-34"/>
              </a:rPr>
              <a:t>การเจ็บ/ตาย เด็กเยาวชนลด</a:t>
            </a:r>
            <a:r>
              <a:rPr lang="en-US" sz="3600" b="1" dirty="0" smtClean="0">
                <a:solidFill>
                  <a:srgbClr val="FFFF00"/>
                </a:solidFill>
                <a:latin typeface="TH Sarabun New" pitchFamily="34" charset="-34"/>
                <a:cs typeface="TH Sarabun New" pitchFamily="34" charset="-34"/>
              </a:rPr>
              <a:t> ?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th-TH" b="1" dirty="0" smtClean="0">
                <a:solidFill>
                  <a:srgbClr val="FFFF00"/>
                </a:solidFill>
                <a:latin typeface="TH Sarabun New" pitchFamily="34" charset="-34"/>
                <a:cs typeface="TH Sarabun New" pitchFamily="34" charset="-34"/>
              </a:rPr>
              <a:t>– อ.เมือง ยโสธร การตายในช่วงบุญบั้งไฟลดลง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th-TH" b="1" dirty="0">
                <a:solidFill>
                  <a:srgbClr val="FFFF00"/>
                </a:solidFill>
                <a:latin typeface="TH Sarabun New" pitchFamily="34" charset="-34"/>
                <a:cs typeface="TH Sarabun New" pitchFamily="34" charset="-34"/>
              </a:rPr>
              <a:t> </a:t>
            </a:r>
            <a:r>
              <a:rPr lang="th-TH" b="1" dirty="0" smtClean="0">
                <a:solidFill>
                  <a:srgbClr val="FFFF00"/>
                </a:solidFill>
                <a:latin typeface="TH Sarabun New" pitchFamily="34" charset="-34"/>
                <a:cs typeface="TH Sarabun New" pitchFamily="34" charset="-34"/>
              </a:rPr>
              <a:t>  (บุญเดือน 6) จาก 9 ราย เหลือ 2 ราย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th-TH" b="1" dirty="0" smtClean="0">
                <a:solidFill>
                  <a:srgbClr val="FFFF00"/>
                </a:solidFill>
                <a:latin typeface="TH Sarabun New" pitchFamily="34" charset="-34"/>
                <a:cs typeface="TH Sarabun New" pitchFamily="34" charset="-34"/>
              </a:rPr>
              <a:t>- อ.ทุ่งช้าง น่าน การลดการตายคนในพื้นที่ จาก 6 เหลือ 2 ราย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9" grpId="0" animBg="1"/>
      <p:bldP spid="3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z="4800" kern="1200" dirty="0">
                <a:solidFill>
                  <a:srgbClr val="FFFF00"/>
                </a:solidFill>
                <a:latin typeface="TH Fah kwang" pitchFamily="2" charset="-34"/>
                <a:ea typeface="+mn-ea"/>
                <a:cs typeface="TH Fah kwang" pitchFamily="2" charset="-34"/>
              </a:rPr>
              <a:t>อ.เมือง ยโสธร</a:t>
            </a:r>
            <a:endParaRPr lang="th-TH" sz="6000" dirty="0">
              <a:latin typeface="TH Fah kwang" pitchFamily="2" charset="-34"/>
              <a:cs typeface="TH Fah kwang" pitchFamily="2" charset="-34"/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FFFFFF"/>
                </a:solidFill>
              </a:rPr>
              <a:t>www.themegallery.com</a:t>
            </a:r>
            <a:endParaRPr lang="en-US">
              <a:solidFill>
                <a:srgbClr val="FFFFFF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39555" y="1412778"/>
            <a:ext cx="10001250" cy="50196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972076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ชื่อเรื่อง 1"/>
          <p:cNvSpPr>
            <a:spLocks noGrp="1"/>
          </p:cNvSpPr>
          <p:nvPr>
            <p:ph type="title"/>
          </p:nvPr>
        </p:nvSpPr>
        <p:spPr>
          <a:xfrm>
            <a:off x="608483" y="-26988"/>
            <a:ext cx="10692765" cy="1143001"/>
          </a:xfrm>
        </p:spPr>
        <p:txBody>
          <a:bodyPr/>
          <a:lstStyle/>
          <a:p>
            <a:r>
              <a:rPr lang="th-TH" altLang="th-TH" sz="3600" b="1" smtClean="0">
                <a:latin typeface="TH SarabunPSK" pitchFamily="34" charset="-34"/>
                <a:cs typeface="TH SarabunPSK" pitchFamily="34" charset="-34"/>
              </a:rPr>
              <a:t>อัตราป่วยและอัตราตายจากอุบัติเหตุทางถนน ต่อแสนประชากร</a:t>
            </a:r>
            <a:br>
              <a:rPr lang="th-TH" altLang="th-TH" sz="3600" b="1" smtClean="0">
                <a:latin typeface="TH SarabunPSK" pitchFamily="34" charset="-34"/>
                <a:cs typeface="TH SarabunPSK" pitchFamily="34" charset="-34"/>
              </a:rPr>
            </a:br>
            <a:r>
              <a:rPr lang="th-TH" altLang="th-TH" sz="3600" b="1" smtClean="0">
                <a:latin typeface="TH SarabunPSK" pitchFamily="34" charset="-34"/>
                <a:cs typeface="TH SarabunPSK" pitchFamily="34" charset="-34"/>
              </a:rPr>
              <a:t>อำเภอทุ่งช้าง ปี </a:t>
            </a:r>
            <a:r>
              <a:rPr lang="en-US" altLang="th-TH" sz="3600" b="1" smtClean="0">
                <a:latin typeface="TH SarabunPSK" pitchFamily="34" charset="-34"/>
                <a:cs typeface="TH SarabunPSK" pitchFamily="34" charset="-34"/>
              </a:rPr>
              <a:t>2557-2560 </a:t>
            </a:r>
            <a:r>
              <a:rPr lang="th-TH" altLang="th-TH" sz="3600" b="1" smtClean="0">
                <a:latin typeface="TH SarabunPSK" pitchFamily="34" charset="-34"/>
                <a:cs typeface="TH SarabunPSK" pitchFamily="34" charset="-34"/>
              </a:rPr>
              <a:t>(ข้อมูล ณ </a:t>
            </a:r>
            <a:r>
              <a:rPr lang="en-US" altLang="th-TH" sz="3600" b="1" smtClean="0">
                <a:latin typeface="TH SarabunPSK" pitchFamily="34" charset="-34"/>
                <a:cs typeface="TH SarabunPSK" pitchFamily="34" charset="-34"/>
              </a:rPr>
              <a:t>30 </a:t>
            </a:r>
            <a:r>
              <a:rPr lang="th-TH" altLang="th-TH" sz="3600" b="1" smtClean="0">
                <a:latin typeface="TH SarabunPSK" pitchFamily="34" charset="-34"/>
                <a:cs typeface="TH SarabunPSK" pitchFamily="34" charset="-34"/>
              </a:rPr>
              <a:t>กันยายน </a:t>
            </a:r>
            <a:r>
              <a:rPr lang="en-US" altLang="th-TH" sz="3600" b="1" smtClean="0">
                <a:latin typeface="TH SarabunPSK" pitchFamily="34" charset="-34"/>
                <a:cs typeface="TH SarabunPSK" pitchFamily="34" charset="-34"/>
              </a:rPr>
              <a:t>2560</a:t>
            </a:r>
            <a:r>
              <a:rPr lang="th-TH" altLang="th-TH" sz="3600" b="1" smtClean="0">
                <a:latin typeface="TH SarabunPSK" pitchFamily="34" charset="-34"/>
                <a:cs typeface="TH SarabunPSK" pitchFamily="34" charset="-34"/>
              </a:rPr>
              <a:t>)</a:t>
            </a:r>
            <a:endParaRPr lang="th-TH" altLang="th-TH" sz="3600" smtClean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3" name="วงรี 2"/>
          <p:cNvSpPr/>
          <p:nvPr/>
        </p:nvSpPr>
        <p:spPr>
          <a:xfrm>
            <a:off x="6317892" y="2714632"/>
            <a:ext cx="1497482" cy="720725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th-TH">
              <a:solidFill>
                <a:srgbClr val="FFFFFF"/>
              </a:solidFill>
            </a:endParaRPr>
          </a:p>
        </p:txBody>
      </p:sp>
      <p:graphicFrame>
        <p:nvGraphicFramePr>
          <p:cNvPr id="7" name="แผนภูมิ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846765139"/>
              </p:ext>
            </p:extLst>
          </p:nvPr>
        </p:nvGraphicFramePr>
        <p:xfrm>
          <a:off x="1917332" y="1124744"/>
          <a:ext cx="8420081" cy="26642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" name="ตาราง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302113171"/>
              </p:ext>
            </p:extLst>
          </p:nvPr>
        </p:nvGraphicFramePr>
        <p:xfrm>
          <a:off x="323802" y="3803654"/>
          <a:ext cx="11161241" cy="305372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119602"/>
                <a:gridCol w="1494191"/>
                <a:gridCol w="1669977"/>
                <a:gridCol w="1669977"/>
                <a:gridCol w="1669977"/>
                <a:gridCol w="1537517"/>
              </a:tblGrid>
              <a:tr h="409387">
                <a:tc>
                  <a:txBody>
                    <a:bodyPr/>
                    <a:lstStyle/>
                    <a:p>
                      <a:pPr algn="l" rtl="0" fontAlgn="b"/>
                      <a:r>
                        <a:rPr lang="th-TH" sz="2800" b="1" u="none" strike="noStrike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 </a:t>
                      </a:r>
                      <a:endParaRPr lang="th-TH" sz="2800" b="1" i="0" u="none" strike="noStrike" dirty="0">
                        <a:solidFill>
                          <a:srgbClr val="FFFFFF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12376" marR="12376" marT="9527" marB="0" anchor="b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th-TH" sz="28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2556</a:t>
                      </a:r>
                      <a:endParaRPr lang="th-TH" sz="28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12376" marR="12376" marT="9527" marB="0" anchor="ctr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th-TH" sz="28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2557</a:t>
                      </a:r>
                      <a:endParaRPr lang="th-TH" sz="28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12376" marR="12376" marT="9527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th-TH" sz="28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2558</a:t>
                      </a:r>
                      <a:endParaRPr lang="th-TH" sz="28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12376" marR="12376" marT="9527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th-TH" sz="28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2559</a:t>
                      </a:r>
                      <a:endParaRPr lang="th-TH" sz="28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12376" marR="12376" marT="9527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th-TH" sz="28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2560</a:t>
                      </a:r>
                      <a:endParaRPr lang="th-TH" sz="28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12376" marR="12376" marT="9527" marB="0" anchor="b"/>
                </a:tc>
              </a:tr>
              <a:tr h="409387">
                <a:tc>
                  <a:txBody>
                    <a:bodyPr/>
                    <a:lstStyle/>
                    <a:p>
                      <a:pPr algn="l" rtl="0" fontAlgn="b"/>
                      <a:r>
                        <a:rPr lang="th-TH" sz="2800" b="1" u="none" strike="noStrike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ป่วย (ราย)</a:t>
                      </a:r>
                      <a:endParaRPr lang="th-TH" sz="28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12376" marR="12376" marT="9527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th-TH" sz="2800" b="1" u="none" strike="noStrike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193</a:t>
                      </a:r>
                      <a:endParaRPr lang="th-TH" sz="28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12376" marR="12376" marT="9527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th-TH" sz="2800" b="1" u="none" strike="noStrike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326</a:t>
                      </a:r>
                      <a:endParaRPr lang="th-TH" sz="28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12376" marR="12376" marT="9527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th-TH" sz="2800" b="1" u="none" strike="noStrike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287</a:t>
                      </a:r>
                      <a:endParaRPr lang="th-TH" sz="28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12376" marR="12376" marT="9527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th-TH" sz="2800" b="1" u="none" strike="noStrike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275</a:t>
                      </a:r>
                      <a:endParaRPr lang="th-TH" sz="28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12376" marR="12376" marT="9527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th-TH" sz="2800" b="1" u="none" strike="noStrike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310</a:t>
                      </a:r>
                      <a:endParaRPr lang="th-TH" sz="28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12376" marR="12376" marT="9527" marB="0" anchor="b">
                    <a:solidFill>
                      <a:srgbClr val="FFFF00"/>
                    </a:solidFill>
                  </a:tcPr>
                </a:tc>
              </a:tr>
              <a:tr h="409387">
                <a:tc>
                  <a:txBody>
                    <a:bodyPr/>
                    <a:lstStyle/>
                    <a:p>
                      <a:pPr algn="l" rtl="0" fontAlgn="ctr"/>
                      <a:r>
                        <a:rPr lang="th-TH" sz="2800" b="1" u="none" strike="noStrike" dirty="0" smtClean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   -</a:t>
                      </a:r>
                      <a:r>
                        <a:rPr lang="th-TH" sz="2800" b="1" u="none" strike="noStrike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คนในพื้นที่</a:t>
                      </a:r>
                      <a:endParaRPr lang="th-TH" sz="28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12376" marR="12376" marT="9527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2800" b="1" u="none" strike="noStrike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137</a:t>
                      </a:r>
                      <a:endParaRPr lang="th-TH" sz="28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12376" marR="12376" marT="952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28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259</a:t>
                      </a:r>
                      <a:endParaRPr lang="th-TH" sz="28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12376" marR="12376" marT="952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28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239</a:t>
                      </a:r>
                      <a:endParaRPr lang="th-TH" sz="28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12376" marR="12376" marT="952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28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215</a:t>
                      </a:r>
                      <a:endParaRPr lang="th-TH" sz="28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12376" marR="12376" marT="952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2800" b="1" u="none" strike="noStrike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238</a:t>
                      </a:r>
                      <a:endParaRPr lang="th-TH" sz="28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12376" marR="12376" marT="9527" marB="0" anchor="b"/>
                </a:tc>
              </a:tr>
              <a:tr h="409387">
                <a:tc>
                  <a:txBody>
                    <a:bodyPr/>
                    <a:lstStyle/>
                    <a:p>
                      <a:pPr algn="l" rtl="0" fontAlgn="ctr"/>
                      <a:r>
                        <a:rPr lang="th-TH" sz="2800" b="1" u="none" strike="noStrike" dirty="0" smtClean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   -</a:t>
                      </a:r>
                      <a:r>
                        <a:rPr lang="th-TH" sz="2800" b="1" u="none" strike="noStrike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คนนอกพื้นที่/ต่างชาติ</a:t>
                      </a:r>
                      <a:endParaRPr lang="th-TH" sz="28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12376" marR="12376" marT="9527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28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56</a:t>
                      </a:r>
                      <a:endParaRPr lang="th-TH" sz="28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12376" marR="12376" marT="952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28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67</a:t>
                      </a:r>
                      <a:endParaRPr lang="th-TH" sz="28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12376" marR="12376" marT="952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28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48</a:t>
                      </a:r>
                      <a:endParaRPr lang="th-TH" sz="28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12376" marR="12376" marT="952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2800" b="1" u="none" strike="noStrike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60</a:t>
                      </a:r>
                      <a:endParaRPr lang="th-TH" sz="28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12376" marR="12376" marT="952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28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72</a:t>
                      </a:r>
                      <a:endParaRPr lang="th-TH" sz="28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12376" marR="12376" marT="9527" marB="0" anchor="b"/>
                </a:tc>
              </a:tr>
              <a:tr h="409387">
                <a:tc>
                  <a:txBody>
                    <a:bodyPr/>
                    <a:lstStyle/>
                    <a:p>
                      <a:pPr algn="l" rtl="0" fontAlgn="b"/>
                      <a:r>
                        <a:rPr lang="th-TH" sz="2800" b="1" u="none" strike="noStrike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เสียชีวิต (ราย)</a:t>
                      </a:r>
                      <a:endParaRPr lang="th-TH" sz="28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12376" marR="12376" marT="9527" marB="0" anchor="b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th-TH" sz="2800" b="1" u="none" strike="noStrike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</a:t>
                      </a:r>
                      <a:endParaRPr lang="th-TH" sz="28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12376" marR="12376" marT="9527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th-TH" sz="28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3</a:t>
                      </a:r>
                      <a:endParaRPr lang="th-TH" sz="28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12376" marR="12376" marT="9527" marB="0" anchor="b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th-TH" sz="2800" b="1" u="none" strike="noStrike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5</a:t>
                      </a:r>
                      <a:endParaRPr lang="th-TH" sz="28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12376" marR="12376" marT="9527" marB="0" anchor="b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th-TH" sz="2800" b="1" u="none" strike="noStrike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7</a:t>
                      </a:r>
                      <a:endParaRPr lang="th-TH" sz="28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12376" marR="12376" marT="9527" marB="0" anchor="b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th-TH" sz="2800" b="1" u="none" strike="noStrike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3</a:t>
                      </a:r>
                      <a:endParaRPr lang="th-TH" sz="28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12376" marR="12376" marT="9527" marB="0" anchor="b">
                    <a:solidFill>
                      <a:srgbClr val="FF0000"/>
                    </a:solidFill>
                  </a:tcPr>
                </a:tc>
              </a:tr>
              <a:tr h="409387">
                <a:tc>
                  <a:txBody>
                    <a:bodyPr/>
                    <a:lstStyle/>
                    <a:p>
                      <a:pPr algn="l" rtl="0" fontAlgn="ctr"/>
                      <a:r>
                        <a:rPr lang="th-TH" sz="2800" b="1" u="none" strike="noStrike" dirty="0" smtClean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   -</a:t>
                      </a:r>
                      <a:r>
                        <a:rPr lang="th-TH" sz="2800" b="1" u="none" strike="noStrike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คนในพื้นที่</a:t>
                      </a:r>
                      <a:endParaRPr lang="th-TH" sz="28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12376" marR="12376" marT="9527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28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</a:t>
                      </a:r>
                      <a:endParaRPr lang="th-TH" sz="28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12376" marR="12376" marT="952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</a:t>
                      </a:r>
                      <a:endParaRPr lang="th-TH" sz="28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12376" marR="12376" marT="952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800" b="1" i="0" u="none" strike="noStrike" dirty="0" smtClean="0">
                          <a:solidFill>
                            <a:schemeClr val="dk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4</a:t>
                      </a:r>
                      <a:endParaRPr lang="th-TH" sz="28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12376" marR="12376" marT="952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800" b="1" u="none" strike="noStrike" dirty="0" smtClean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6</a:t>
                      </a:r>
                      <a:endParaRPr lang="th-TH" sz="28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12376" marR="12376" marT="952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2800" b="1" u="none" strike="noStrike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2</a:t>
                      </a:r>
                      <a:endParaRPr lang="th-TH" sz="28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12376" marR="12376" marT="9527" marB="0" anchor="b"/>
                </a:tc>
              </a:tr>
              <a:tr h="409387">
                <a:tc>
                  <a:txBody>
                    <a:bodyPr/>
                    <a:lstStyle/>
                    <a:p>
                      <a:pPr algn="l" rtl="0" fontAlgn="ctr"/>
                      <a:r>
                        <a:rPr lang="th-TH" sz="2800" b="1" u="none" strike="noStrike" dirty="0" smtClean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   -</a:t>
                      </a:r>
                      <a:r>
                        <a:rPr lang="th-TH" sz="2800" b="1" u="none" strike="noStrike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คนนอกพื้นที่/ต่างชาติ</a:t>
                      </a:r>
                      <a:endParaRPr lang="th-TH" sz="28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12376" marR="12376" marT="9527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28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0</a:t>
                      </a:r>
                      <a:endParaRPr lang="th-TH" sz="28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12376" marR="12376" marT="952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800" b="1" u="none" strike="noStrike" dirty="0" smtClean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2</a:t>
                      </a:r>
                      <a:endParaRPr lang="th-TH" sz="28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12376" marR="12376" marT="952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</a:t>
                      </a:r>
                      <a:endParaRPr lang="th-TH" sz="28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12376" marR="12376" marT="952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800" b="1" u="none" strike="noStrike" dirty="0" smtClean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</a:t>
                      </a:r>
                      <a:endParaRPr lang="th-TH" sz="28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12376" marR="12376" marT="952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2800" b="1" u="none" strike="noStrike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</a:t>
                      </a:r>
                      <a:endParaRPr lang="th-TH" sz="28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12376" marR="12376" marT="9527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1590423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" y="-9655"/>
            <a:ext cx="11880849" cy="6867657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876328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 smtClean="0"/>
          </a:p>
        </p:txBody>
      </p:sp>
      <p:sp>
        <p:nvSpPr>
          <p:cNvPr id="93187" name="ตัวยึด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 smtClean="0"/>
          </a:p>
        </p:txBody>
      </p:sp>
      <p:pic>
        <p:nvPicPr>
          <p:cNvPr id="9318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9562" y="236541"/>
            <a:ext cx="11681288" cy="6321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689637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 smtClean="0"/>
          </a:p>
        </p:txBody>
      </p:sp>
      <p:sp>
        <p:nvSpPr>
          <p:cNvPr id="116739" name="ตัวยึด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 smtClean="0"/>
          </a:p>
        </p:txBody>
      </p:sp>
      <p:pic>
        <p:nvPicPr>
          <p:cNvPr id="116740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880850" cy="674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052661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com\Desktop\37702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188085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827857" y="1"/>
            <a:ext cx="10247233" cy="1325563"/>
          </a:xfrm>
        </p:spPr>
        <p:txBody>
          <a:bodyPr>
            <a:normAutofit/>
          </a:bodyPr>
          <a:lstStyle/>
          <a:p>
            <a:pPr algn="ctr"/>
            <a:r>
              <a:rPr lang="th-TH" sz="6000" b="1" dirty="0" smtClean="0">
                <a:latin typeface="TH Sarabun New" pitchFamily="34" charset="-34"/>
                <a:cs typeface="TH Sarabun New" pitchFamily="34" charset="-34"/>
              </a:rPr>
              <a:t>มีเครื่องมือสำหรับให้พื้นที่เลือกใช้</a:t>
            </a:r>
            <a:endParaRPr lang="th-TH" sz="6000" b="1" dirty="0">
              <a:latin typeface="TH Sarabun New" pitchFamily="34" charset="-34"/>
              <a:cs typeface="TH Sarabun New" pitchFamily="34" charset="-34"/>
            </a:endParaRPr>
          </a:p>
        </p:txBody>
      </p:sp>
      <p:pic>
        <p:nvPicPr>
          <p:cNvPr id="4" name="Picture 1" descr="G:\3 DRTI 2560\เตรียมงานมอบรางวัล DHS-RTI\logo-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748740" y="4365104"/>
            <a:ext cx="2423143" cy="11957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0" name="Picture 2" descr="C:\Users\com\Desktop\37702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844" y="2420888"/>
            <a:ext cx="4187957" cy="31409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สี่เหลี่ยมผืนผ้า 5"/>
          <p:cNvSpPr/>
          <p:nvPr/>
        </p:nvSpPr>
        <p:spPr>
          <a:xfrm>
            <a:off x="8172673" y="1844824"/>
            <a:ext cx="3348137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th-TH" sz="4400" b="1" cap="none" spc="0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คู่มือ </a:t>
            </a:r>
            <a:r>
              <a:rPr lang="th-TH" sz="4400" b="1" cap="none" spc="0" dirty="0" err="1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ศปถ.</a:t>
            </a:r>
            <a:r>
              <a:rPr lang="th-TH" sz="4400" b="1" cap="none" spc="0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จังหวัด</a:t>
            </a:r>
            <a:endParaRPr lang="th-TH" sz="4400" b="1" dirty="0" smtClean="0">
              <a:ln w="11430"/>
              <a:solidFill>
                <a:srgbClr val="FFFF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r>
              <a:rPr lang="th-TH" sz="4400" b="1" cap="none" spc="0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      </a:t>
            </a:r>
            <a:r>
              <a:rPr lang="th-TH" sz="4400" b="1" cap="none" spc="0" dirty="0" err="1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ศปถ.</a:t>
            </a:r>
            <a:r>
              <a:rPr lang="th-TH" sz="4400" b="1" cap="none" spc="0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อำเภอ</a:t>
            </a:r>
            <a:endParaRPr lang="th-TH" sz="4400" b="1" cap="none" spc="0" dirty="0">
              <a:ln w="11430"/>
              <a:solidFill>
                <a:srgbClr val="FFFF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052" name="AutoShape 4" descr="à¸à¸¥à¸à¸²à¸£à¸à¹à¸à¸«à¸²à¸£à¸¹à¸à¸ à¸²à¸à¸ªà¸³à¸«à¸£à¸±à¸ à¹à¸¥à¹à¸à¹ à¸à¸£à¸¡ à¸à¹à¸­à¸à¸à¸±à¸ à¹à¸¥à¸° à¸à¸£à¸£à¹à¸à¸² à¸ªà¸²à¸à¸²à¸£à¸à¸ à¸±à¸¢"/>
          <p:cNvSpPr>
            <a:spLocks noChangeAspect="1" noChangeArrowheads="1"/>
          </p:cNvSpPr>
          <p:nvPr/>
        </p:nvSpPr>
        <p:spPr bwMode="auto">
          <a:xfrm>
            <a:off x="190500" y="-2127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pic>
        <p:nvPicPr>
          <p:cNvPr id="2053" name="Picture 5" descr="C:\Users\com\Desktop\ดาวน์โหลด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72473" y="1340768"/>
            <a:ext cx="1790700" cy="2552700"/>
          </a:xfrm>
          <a:prstGeom prst="rect">
            <a:avLst/>
          </a:prstGeom>
          <a:noFill/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716" r="10544" b="23523"/>
          <a:stretch>
            <a:fillRect/>
          </a:stretch>
        </p:blipFill>
        <p:spPr bwMode="auto">
          <a:xfrm>
            <a:off x="6156452" y="4149080"/>
            <a:ext cx="2331928" cy="2708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ลูกศรขวา 12">
            <a:extLst>
              <a:ext uri="{FF2B5EF4-FFF2-40B4-BE49-F238E27FC236}"/>
            </a:extLst>
          </p:cNvPr>
          <p:cNvSpPr/>
          <p:nvPr/>
        </p:nvSpPr>
        <p:spPr>
          <a:xfrm>
            <a:off x="5436369" y="2924950"/>
            <a:ext cx="419100" cy="334149"/>
          </a:xfrm>
          <a:prstGeom prst="rightArrow">
            <a:avLst/>
          </a:prstGeom>
          <a:solidFill>
            <a:srgbClr val="F1C96C"/>
          </a:solidFill>
          <a:ln w="25400" cap="flat" cmpd="sng" algn="ctr">
            <a:solidFill>
              <a:srgbClr val="F1C96C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121898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ordia New"/>
            </a:endParaRPr>
          </a:p>
        </p:txBody>
      </p:sp>
      <p:sp>
        <p:nvSpPr>
          <p:cNvPr id="14" name="ลูกศรขวา 13">
            <a:extLst>
              <a:ext uri="{FF2B5EF4-FFF2-40B4-BE49-F238E27FC236}"/>
            </a:extLst>
          </p:cNvPr>
          <p:cNvSpPr/>
          <p:nvPr/>
        </p:nvSpPr>
        <p:spPr>
          <a:xfrm>
            <a:off x="5508377" y="4869166"/>
            <a:ext cx="419100" cy="334149"/>
          </a:xfrm>
          <a:prstGeom prst="rightArrow">
            <a:avLst/>
          </a:prstGeom>
          <a:solidFill>
            <a:srgbClr val="F1C96C"/>
          </a:solidFill>
          <a:ln w="25400" cap="flat" cmpd="sng" algn="ctr">
            <a:solidFill>
              <a:srgbClr val="F1C96C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121898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ordia New"/>
            </a:endParaRPr>
          </a:p>
        </p:txBody>
      </p:sp>
      <p:sp>
        <p:nvSpPr>
          <p:cNvPr id="15" name="สี่เหลี่ยมผืนผ้า 14"/>
          <p:cNvSpPr/>
          <p:nvPr/>
        </p:nvSpPr>
        <p:spPr>
          <a:xfrm>
            <a:off x="169240" y="1700810"/>
            <a:ext cx="569418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h-TH" sz="3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FF00"/>
                </a:solidFill>
                <a:effectLst/>
              </a:rPr>
              <a:t>ศูนย์วิชาการความปลอดภัยทางถนน</a:t>
            </a:r>
            <a:r>
              <a:rPr lang="th-TH" sz="2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FF00"/>
                </a:solidFill>
                <a:effectLst/>
              </a:rPr>
              <a:t>(</a:t>
            </a:r>
            <a:r>
              <a:rPr lang="th-TH" sz="36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FF00"/>
                </a:solidFill>
                <a:effectLst/>
              </a:rPr>
              <a:t>ศวปถ.</a:t>
            </a:r>
            <a:r>
              <a:rPr lang="th-TH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FF00"/>
                </a:solidFill>
              </a:rPr>
              <a:t>)</a:t>
            </a:r>
            <a:endParaRPr lang="th-TH" sz="36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FF00"/>
              </a:solidFill>
              <a:effectLst/>
            </a:endParaRPr>
          </a:p>
        </p:txBody>
      </p:sp>
      <p:sp>
        <p:nvSpPr>
          <p:cNvPr id="12" name="สี่เหลี่ยมผืนผ้า 11"/>
          <p:cNvSpPr/>
          <p:nvPr/>
        </p:nvSpPr>
        <p:spPr bwMode="auto">
          <a:xfrm>
            <a:off x="10332916" y="6395280"/>
            <a:ext cx="1152128" cy="404664"/>
          </a:xfrm>
          <a:prstGeom prst="rect">
            <a:avLst/>
          </a:prstGeom>
          <a:solidFill>
            <a:schemeClr val="accent6">
              <a:lumMod val="75000"/>
            </a:schemeClr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h-TH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67817" y="1700814"/>
            <a:ext cx="2675343" cy="3711943"/>
          </a:xfrm>
        </p:spPr>
        <p:txBody>
          <a:bodyPr>
            <a:normAutofit/>
          </a:bodyPr>
          <a:lstStyle/>
          <a:p>
            <a:r>
              <a:rPr lang="th-TH" sz="4800" b="1" dirty="0" smtClean="0">
                <a:solidFill>
                  <a:srgbClr val="FFFF00"/>
                </a:solidFill>
                <a:latin typeface="TH Sarabun New" pitchFamily="34" charset="-34"/>
                <a:cs typeface="TH Sarabun New" pitchFamily="34" charset="-34"/>
              </a:rPr>
              <a:t>ก้าวใหม่</a:t>
            </a:r>
            <a:r>
              <a:rPr lang="th-TH" sz="4800" dirty="0" smtClean="0">
                <a:solidFill>
                  <a:srgbClr val="FFFF00"/>
                </a:solidFill>
                <a:latin typeface="TH Sarabun New" pitchFamily="34" charset="-34"/>
                <a:cs typeface="TH Sarabun New" pitchFamily="34" charset="-34"/>
              </a:rPr>
              <a:t>...</a:t>
            </a:r>
            <a:r>
              <a:rPr lang="th-TH" sz="4800" b="1" dirty="0" smtClean="0">
                <a:solidFill>
                  <a:srgbClr val="FFFF00"/>
                </a:solidFill>
                <a:latin typeface="TH Sarabun New" pitchFamily="34" charset="-34"/>
                <a:cs typeface="TH Sarabun New" pitchFamily="34" charset="-34"/>
              </a:rPr>
              <a:t> </a:t>
            </a:r>
            <a:br>
              <a:rPr lang="th-TH" sz="4800" b="1" dirty="0" smtClean="0">
                <a:solidFill>
                  <a:srgbClr val="FFFF00"/>
                </a:solidFill>
                <a:latin typeface="TH Sarabun New" pitchFamily="34" charset="-34"/>
                <a:cs typeface="TH Sarabun New" pitchFamily="34" charset="-34"/>
              </a:rPr>
            </a:br>
            <a:r>
              <a:rPr lang="th-TH" sz="4800" b="1" dirty="0" smtClean="0">
                <a:solidFill>
                  <a:srgbClr val="FFFF00"/>
                </a:solidFill>
                <a:latin typeface="TH Sarabun New" pitchFamily="34" charset="-34"/>
                <a:cs typeface="TH Sarabun New" pitchFamily="34" charset="-34"/>
              </a:rPr>
              <a:t>การขับเคลื่อน </a:t>
            </a:r>
            <a:r>
              <a:rPr lang="th-TH" sz="4800" dirty="0" smtClean="0">
                <a:solidFill>
                  <a:srgbClr val="FFFF00"/>
                </a:solidFill>
                <a:latin typeface="TH Sarabun New" pitchFamily="34" charset="-34"/>
                <a:cs typeface="TH Sarabun New" pitchFamily="34" charset="-34"/>
              </a:rPr>
              <a:t>กลไก </a:t>
            </a:r>
            <a:r>
              <a:rPr lang="th-TH" sz="4800" dirty="0" err="1" smtClean="0">
                <a:solidFill>
                  <a:srgbClr val="FFFF00"/>
                </a:solidFill>
                <a:latin typeface="TH Sarabun New" pitchFamily="34" charset="-34"/>
                <a:cs typeface="TH Sarabun New" pitchFamily="34" charset="-34"/>
              </a:rPr>
              <a:t>ศปถ.</a:t>
            </a:r>
            <a:endParaRPr lang="th-TH" sz="4800" b="1" dirty="0">
              <a:solidFill>
                <a:srgbClr val="FFFF00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36169" y="1124744"/>
            <a:ext cx="7620000" cy="47434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สี่เหลี่ยมผืนผ้า 4"/>
          <p:cNvSpPr/>
          <p:nvPr/>
        </p:nvSpPr>
        <p:spPr bwMode="auto">
          <a:xfrm>
            <a:off x="10332916" y="6395280"/>
            <a:ext cx="1152128" cy="404664"/>
          </a:xfrm>
          <a:prstGeom prst="rect">
            <a:avLst/>
          </a:prstGeom>
          <a:solidFill>
            <a:schemeClr val="accent6">
              <a:lumMod val="75000"/>
            </a:schemeClr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h-TH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สี่เหลี่ยมผืนผ้า 4"/>
          <p:cNvSpPr/>
          <p:nvPr/>
        </p:nvSpPr>
        <p:spPr>
          <a:xfrm>
            <a:off x="6444484" y="908721"/>
            <a:ext cx="4920439" cy="4893647"/>
          </a:xfrm>
          <a:prstGeom prst="rect">
            <a:avLst/>
          </a:prstGeom>
          <a:solidFill>
            <a:srgbClr val="002060"/>
          </a:solidFill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th-TH" sz="4800" dirty="0" smtClean="0"/>
              <a:t/>
            </a:r>
            <a:br>
              <a:rPr lang="th-TH" sz="4800" dirty="0" smtClean="0"/>
            </a:br>
            <a:r>
              <a:rPr lang="th-TH" sz="6600" b="1" dirty="0" smtClean="0">
                <a:solidFill>
                  <a:srgbClr val="FFFF00"/>
                </a:solidFill>
                <a:latin typeface="TH Sarabun New" pitchFamily="34" charset="-34"/>
                <a:cs typeface="TH Sarabun New" pitchFamily="34" charset="-34"/>
              </a:rPr>
              <a:t>ความสุข...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th-TH" sz="6600" b="1" dirty="0" smtClean="0">
                <a:solidFill>
                  <a:srgbClr val="FFFF00"/>
                </a:solidFill>
                <a:latin typeface="TH Sarabun New" pitchFamily="34" charset="-34"/>
                <a:cs typeface="TH Sarabun New" pitchFamily="34" charset="-34"/>
              </a:rPr>
              <a:t>ระหว่างการเดินทาง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th-TH" sz="6600" b="1" dirty="0" smtClean="0">
                <a:solidFill>
                  <a:srgbClr val="FFFF00"/>
                </a:solidFill>
                <a:latin typeface="TH Sarabun New" pitchFamily="34" charset="-34"/>
                <a:cs typeface="TH Sarabun New" pitchFamily="34" charset="-34"/>
              </a:rPr>
              <a:t>ไม่ใช่...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th-TH" sz="6600" b="1" dirty="0" smtClean="0">
                <a:solidFill>
                  <a:srgbClr val="FFFF00"/>
                </a:solidFill>
                <a:latin typeface="TH Sarabun New" pitchFamily="34" charset="-34"/>
                <a:cs typeface="TH Sarabun New" pitchFamily="34" charset="-34"/>
              </a:rPr>
              <a:t>จุดหมายปลายทาง</a:t>
            </a:r>
            <a:endParaRPr lang="en-US" sz="4800" b="1" dirty="0" smtClean="0">
              <a:solidFill>
                <a:srgbClr val="FFFF00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pic>
        <p:nvPicPr>
          <p:cNvPr id="5122" name="Picture 2" descr="à¸à¸¥à¸à¸²à¸£à¸à¹à¸à¸«à¸²à¸£à¸¹à¸à¸ à¸²à¸à¸ªà¸³à¸«à¸£à¸±à¸ happiness is a journey not a destinatio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" y="0"/>
            <a:ext cx="6257851" cy="7173416"/>
          </a:xfrm>
          <a:prstGeom prst="rect">
            <a:avLst/>
          </a:prstGeom>
          <a:noFill/>
        </p:spPr>
      </p:pic>
      <p:sp>
        <p:nvSpPr>
          <p:cNvPr id="6" name="สี่เหลี่ยมผืนผ้า 5"/>
          <p:cNvSpPr/>
          <p:nvPr/>
        </p:nvSpPr>
        <p:spPr bwMode="auto">
          <a:xfrm>
            <a:off x="10332916" y="6395280"/>
            <a:ext cx="1152128" cy="404664"/>
          </a:xfrm>
          <a:prstGeom prst="rect">
            <a:avLst/>
          </a:prstGeom>
          <a:solidFill>
            <a:schemeClr val="accent6">
              <a:lumMod val="75000"/>
            </a:schemeClr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h-TH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ตัวยึด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FFFFFF"/>
                </a:solidFill>
              </a:rPr>
              <a:t>www.themegallery.com</a:t>
            </a:r>
            <a:endParaRPr lang="en-US">
              <a:solidFill>
                <a:srgbClr val="FFFFFF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8808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ลูกศรเชื่อมต่อแบบตรง 9"/>
          <p:cNvCxnSpPr/>
          <p:nvPr/>
        </p:nvCxnSpPr>
        <p:spPr bwMode="auto">
          <a:xfrm flipH="1">
            <a:off x="5580388" y="3356992"/>
            <a:ext cx="3096344" cy="2520280"/>
          </a:xfrm>
          <a:prstGeom prst="straightConnector1">
            <a:avLst/>
          </a:prstGeom>
          <a:gradFill rotWithShape="1">
            <a:gsLst>
              <a:gs pos="0">
                <a:schemeClr val="accent2">
                  <a:gamma/>
                  <a:shade val="46275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0" scaled="1"/>
          </a:gradFill>
          <a:ln w="57150" cap="flat" cmpd="sng" algn="ctr">
            <a:solidFill>
              <a:schemeClr val="accent1">
                <a:lumMod val="60000"/>
                <a:lumOff val="40000"/>
              </a:schemeClr>
            </a:solidFill>
            <a:prstDash val="sysDash"/>
            <a:round/>
            <a:headEnd type="none" w="med" len="med"/>
            <a:tailEnd type="arrow"/>
          </a:ln>
          <a:effectLst/>
        </p:spPr>
      </p:cxnSp>
      <p:sp>
        <p:nvSpPr>
          <p:cNvPr id="13" name="สี่เหลี่ยมผืนผ้า 12"/>
          <p:cNvSpPr/>
          <p:nvPr/>
        </p:nvSpPr>
        <p:spPr>
          <a:xfrm>
            <a:off x="8604724" y="2780928"/>
            <a:ext cx="126188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h-TH" sz="5400" b="1" cap="none" spc="0" dirty="0" err="1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พชอ.</a:t>
            </a:r>
            <a:endParaRPr lang="th-TH" sz="5400" b="1" cap="none" spc="0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solidFill>
                <a:srgbClr val="00B050"/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/>
            </a:extLst>
          </p:cNvPr>
          <p:cNvSpPr txBox="1"/>
          <p:nvPr/>
        </p:nvSpPr>
        <p:spPr>
          <a:xfrm>
            <a:off x="139719" y="2484272"/>
            <a:ext cx="11601489" cy="2308324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th-TH" sz="3600" b="1" dirty="0" smtClean="0">
                <a:solidFill>
                  <a:prstClr val="white"/>
                </a:solidFill>
                <a:latin typeface="TH Sarabun New" pitchFamily="34" charset="-34"/>
                <a:cs typeface="TH Sarabun New" pitchFamily="34" charset="-34"/>
              </a:rPr>
              <a:t>เป็นรูปแบบ</a:t>
            </a:r>
            <a:r>
              <a:rPr lang="th-TH" sz="3600" b="1" dirty="0">
                <a:solidFill>
                  <a:prstClr val="white"/>
                </a:solidFill>
                <a:latin typeface="TH Sarabun New" pitchFamily="34" charset="-34"/>
                <a:cs typeface="TH Sarabun New" pitchFamily="34" charset="-34"/>
              </a:rPr>
              <a:t>การจัดการระบบสุขภาพระดับ</a:t>
            </a:r>
            <a:r>
              <a:rPr lang="th-TH" sz="3600" b="1" dirty="0" smtClean="0">
                <a:solidFill>
                  <a:prstClr val="white"/>
                </a:solidFill>
                <a:latin typeface="TH Sarabun New" pitchFamily="34" charset="-34"/>
                <a:cs typeface="TH Sarabun New" pitchFamily="34" charset="-34"/>
              </a:rPr>
              <a:t>พื้นที่</a:t>
            </a:r>
          </a:p>
          <a:p>
            <a:pPr algn="ctr">
              <a:defRPr/>
            </a:pPr>
            <a:r>
              <a:rPr lang="th-TH" sz="3600" b="1" dirty="0" smtClean="0">
                <a:solidFill>
                  <a:srgbClr val="FFFF00"/>
                </a:solidFill>
                <a:latin typeface="TH Sarabun New" pitchFamily="34" charset="-34"/>
                <a:cs typeface="TH Sarabun New" pitchFamily="34" charset="-34"/>
              </a:rPr>
              <a:t>โดยใช้ปัญหาคุณภาพชีวิตของพื้นที่</a:t>
            </a:r>
            <a:r>
              <a:rPr lang="th-TH" sz="3600" b="1" dirty="0">
                <a:solidFill>
                  <a:srgbClr val="FFFF00"/>
                </a:solidFill>
                <a:latin typeface="TH Sarabun New" pitchFamily="34" charset="-34"/>
                <a:cs typeface="TH Sarabun New" pitchFamily="34" charset="-34"/>
              </a:rPr>
              <a:t>เป็นฐาน ประชาชนเป็นศูนย์กลาง </a:t>
            </a:r>
          </a:p>
          <a:p>
            <a:pPr algn="ctr">
              <a:defRPr/>
            </a:pPr>
            <a:r>
              <a:rPr lang="th-TH" sz="3600" b="1" dirty="0">
                <a:solidFill>
                  <a:prstClr val="white"/>
                </a:solidFill>
                <a:latin typeface="TH Sarabun New" pitchFamily="34" charset="-34"/>
                <a:cs typeface="TH Sarabun New" pitchFamily="34" charset="-34"/>
              </a:rPr>
              <a:t>ด้วยการทำงานอย่างมีส่วนร่วมของรัฐ ประชาสังคม และเอกชน</a:t>
            </a:r>
          </a:p>
          <a:p>
            <a:pPr algn="ctr">
              <a:defRPr/>
            </a:pPr>
            <a:r>
              <a:rPr lang="th-TH" sz="3600" b="1" dirty="0">
                <a:solidFill>
                  <a:prstClr val="white"/>
                </a:solidFill>
                <a:latin typeface="TH Sarabun New" pitchFamily="34" charset="-34"/>
                <a:cs typeface="TH Sarabun New" pitchFamily="34" charset="-34"/>
              </a:rPr>
              <a:t>ตามแนวทาง </a:t>
            </a:r>
            <a:r>
              <a:rPr lang="th-TH" sz="3600" b="1" dirty="0">
                <a:solidFill>
                  <a:srgbClr val="FFFF00"/>
                </a:solidFill>
                <a:latin typeface="TH Sarabun New" pitchFamily="34" charset="-34"/>
                <a:cs typeface="TH Sarabun New" pitchFamily="34" charset="-34"/>
              </a:rPr>
              <a:t>“ประชารัฐ</a:t>
            </a:r>
            <a:r>
              <a:rPr lang="th-TH" sz="3600" b="1" dirty="0" smtClean="0">
                <a:solidFill>
                  <a:srgbClr val="FFFF00"/>
                </a:solidFill>
                <a:latin typeface="TH Sarabun New" pitchFamily="34" charset="-34"/>
                <a:cs typeface="TH Sarabun New" pitchFamily="34" charset="-34"/>
              </a:rPr>
              <a:t>” </a:t>
            </a:r>
            <a:r>
              <a:rPr lang="th-TH" sz="3600" b="1" dirty="0" smtClean="0">
                <a:solidFill>
                  <a:prstClr val="white"/>
                </a:solidFill>
                <a:latin typeface="TH Sarabun New" pitchFamily="34" charset="-34"/>
                <a:cs typeface="TH Sarabun New" pitchFamily="34" charset="-34"/>
              </a:rPr>
              <a:t>เพื่อ</a:t>
            </a:r>
            <a:r>
              <a:rPr lang="th-TH" sz="3600" b="1" dirty="0">
                <a:solidFill>
                  <a:prstClr val="white"/>
                </a:solidFill>
                <a:latin typeface="TH Sarabun New" pitchFamily="34" charset="-34"/>
                <a:cs typeface="TH Sarabun New" pitchFamily="34" charset="-34"/>
              </a:rPr>
              <a:t>สร้างเสริมความเข้มแข็งแก่ระบบสุขภาพอำเภอ</a:t>
            </a:r>
          </a:p>
        </p:txBody>
      </p:sp>
      <p:pic>
        <p:nvPicPr>
          <p:cNvPr id="43013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13411" y="358804"/>
            <a:ext cx="2365341" cy="96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4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680156" y="358804"/>
            <a:ext cx="2512305" cy="96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29227" y="27"/>
            <a:ext cx="1711216" cy="1556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56029" y="0"/>
            <a:ext cx="1649087" cy="1557338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/>
            </a:extLst>
          </p:cNvPr>
          <p:cNvSpPr txBox="1"/>
          <p:nvPr/>
        </p:nvSpPr>
        <p:spPr>
          <a:xfrm>
            <a:off x="779520" y="1652422"/>
            <a:ext cx="9987340" cy="83185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th-TH" sz="4800" b="1" dirty="0">
                <a:solidFill>
                  <a:srgbClr val="002060"/>
                </a:solidFill>
                <a:latin typeface="TH Sarabun New" pitchFamily="34" charset="-34"/>
                <a:cs typeface="TH Sarabun New" pitchFamily="34" charset="-34"/>
              </a:rPr>
              <a:t>คณะกรรมการพัฒนาคุณภาพชีวิตระดับอำเภอ (พชอ.)</a:t>
            </a:r>
          </a:p>
        </p:txBody>
      </p:sp>
      <p:sp>
        <p:nvSpPr>
          <p:cNvPr id="9" name="Title 1">
            <a:extLst>
              <a:ext uri="{FF2B5EF4-FFF2-40B4-BE49-F238E27FC236}"/>
            </a:extLst>
          </p:cNvPr>
          <p:cNvSpPr txBox="1">
            <a:spLocks/>
          </p:cNvSpPr>
          <p:nvPr/>
        </p:nvSpPr>
        <p:spPr bwMode="auto">
          <a:xfrm>
            <a:off x="204025" y="4579791"/>
            <a:ext cx="11601489" cy="20939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 fontScale="90000" lnSpcReduction="10000"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algn="ctr" eaLnBrk="1" fontAlgn="auto" hangingPunct="1">
              <a:spcAft>
                <a:spcPts val="0"/>
              </a:spcAft>
              <a:defRPr/>
            </a:pPr>
            <a:r>
              <a:rPr lang="th-TH" b="1" dirty="0" smtClean="0">
                <a:solidFill>
                  <a:prstClr val="black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/>
            </a:r>
            <a:br>
              <a:rPr lang="th-TH" b="1" dirty="0" smtClean="0">
                <a:solidFill>
                  <a:prstClr val="black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b="1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เป็น</a:t>
            </a:r>
            <a:r>
              <a:rPr lang="th-TH" sz="4100" b="1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ระเบียบสำนักนายกรัฐมนตรี พ.ศ. </a:t>
            </a:r>
            <a:r>
              <a:rPr lang="en-US" sz="4100" b="1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2561</a:t>
            </a:r>
            <a:r>
              <a:rPr lang="th-TH" sz="4100" b="1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/>
            </a:r>
            <a:br>
              <a:rPr lang="th-TH" sz="4100" b="1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4100" b="1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ว่าด้วยคณะกรรมการพัฒนาคุณภาพชีวิตระดับอำเภอ (</a:t>
            </a:r>
            <a:r>
              <a:rPr lang="th-TH" sz="4100" b="1" dirty="0" err="1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พชอ</a:t>
            </a:r>
            <a:r>
              <a:rPr lang="th-TH" sz="4100" b="1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.) </a:t>
            </a:r>
          </a:p>
          <a:p>
            <a:pPr algn="ctr" eaLnBrk="1" fontAlgn="auto" hangingPunct="1">
              <a:spcAft>
                <a:spcPts val="0"/>
              </a:spcAft>
              <a:defRPr/>
            </a:pPr>
            <a:r>
              <a:rPr lang="th-TH" sz="4100" b="1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โดยมีนายอำเภอเป็นประธาน และมีสาธารณสุขอำเภอเป็นเลขาฯ</a:t>
            </a:r>
            <a:endParaRPr lang="en-US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0" name="สี่เหลี่ยมผืนผ้า 9"/>
          <p:cNvSpPr/>
          <p:nvPr/>
        </p:nvSpPr>
        <p:spPr bwMode="auto">
          <a:xfrm>
            <a:off x="10332916" y="6395280"/>
            <a:ext cx="1152128" cy="404664"/>
          </a:xfrm>
          <a:prstGeom prst="rect">
            <a:avLst/>
          </a:prstGeom>
          <a:solidFill>
            <a:schemeClr val="accent6">
              <a:lumMod val="75000"/>
            </a:schemeClr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h-TH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48987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ยึด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FFFFFF"/>
                </a:solidFill>
              </a:rPr>
              <a:t>www.themegallery.com</a:t>
            </a:r>
            <a:endParaRPr lang="en-US">
              <a:solidFill>
                <a:srgbClr val="FFFFFF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793" y="188640"/>
            <a:ext cx="11266536" cy="6336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>
                <a:latin typeface="TH SarabunPSK" pitchFamily="34" charset="-34"/>
                <a:ea typeface="Tahoma" pitchFamily="34" charset="0"/>
                <a:cs typeface="TH SarabunPSK" pitchFamily="34" charset="-34"/>
              </a:rPr>
              <a:t>ประเด็นปัญหาโรคและภัยสุขภาพที่เลือกดำเนินการผ่าน </a:t>
            </a:r>
            <a:r>
              <a:rPr lang="th-TH" dirty="0" err="1">
                <a:latin typeface="TH SarabunPSK" pitchFamily="34" charset="-34"/>
                <a:ea typeface="Tahoma" pitchFamily="34" charset="0"/>
                <a:cs typeface="TH SarabunPSK" pitchFamily="34" charset="-34"/>
              </a:rPr>
              <a:t>พชอ.</a:t>
            </a:r>
            <a:r>
              <a:rPr lang="th-TH" dirty="0">
                <a:latin typeface="TH SarabunPSK" pitchFamily="34" charset="-34"/>
                <a:ea typeface="Tahoma" pitchFamily="34" charset="0"/>
                <a:cs typeface="TH SarabunPSK" pitchFamily="34" charset="-34"/>
              </a:rPr>
              <a:t> ปีงบประมาณ 2561</a:t>
            </a:r>
            <a:endParaRPr lang="th-TH" dirty="0"/>
          </a:p>
        </p:txBody>
      </p:sp>
      <p:sp>
        <p:nvSpPr>
          <p:cNvPr id="4" name="ตัวยึด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FFFFFF"/>
                </a:solidFill>
              </a:rPr>
              <a:t>www.themegallery.com</a:t>
            </a:r>
            <a:endParaRPr lang="en-US">
              <a:solidFill>
                <a:srgbClr val="FFFFFF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841" y="764704"/>
            <a:ext cx="10585176" cy="60932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com\Desktop\4x4 quick win 62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33833"/>
          <a:stretch/>
        </p:blipFill>
        <p:spPr bwMode="auto">
          <a:xfrm>
            <a:off x="-13911" y="-30159"/>
            <a:ext cx="11894773" cy="55473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-38072" y="1484785"/>
            <a:ext cx="11918923" cy="535531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defRPr/>
            </a:pPr>
            <a:endParaRPr lang="th-TH" sz="1800" dirty="0">
              <a:solidFill>
                <a:prstClr val="black"/>
              </a:solidFill>
            </a:endParaRPr>
          </a:p>
          <a:p>
            <a:pPr>
              <a:defRPr/>
            </a:pPr>
            <a:endParaRPr lang="th-TH" sz="1800" dirty="0">
              <a:solidFill>
                <a:prstClr val="black"/>
              </a:solidFill>
            </a:endParaRPr>
          </a:p>
          <a:p>
            <a:pPr>
              <a:defRPr/>
            </a:pPr>
            <a:endParaRPr lang="th-TH" sz="1800" dirty="0">
              <a:solidFill>
                <a:prstClr val="black"/>
              </a:solidFill>
            </a:endParaRPr>
          </a:p>
          <a:p>
            <a:pPr>
              <a:defRPr/>
            </a:pPr>
            <a:endParaRPr lang="th-TH" sz="1800" dirty="0">
              <a:solidFill>
                <a:prstClr val="black"/>
              </a:solidFill>
            </a:endParaRPr>
          </a:p>
          <a:p>
            <a:pPr>
              <a:defRPr/>
            </a:pPr>
            <a:endParaRPr lang="th-TH" sz="1800" dirty="0">
              <a:solidFill>
                <a:prstClr val="black"/>
              </a:solidFill>
            </a:endParaRPr>
          </a:p>
          <a:p>
            <a:pPr>
              <a:defRPr/>
            </a:pPr>
            <a:endParaRPr lang="th-TH" sz="1800" dirty="0">
              <a:solidFill>
                <a:prstClr val="black"/>
              </a:solidFill>
            </a:endParaRPr>
          </a:p>
          <a:p>
            <a:pPr>
              <a:defRPr/>
            </a:pPr>
            <a:endParaRPr lang="th-TH" sz="1800" dirty="0">
              <a:solidFill>
                <a:prstClr val="black"/>
              </a:solidFill>
            </a:endParaRPr>
          </a:p>
          <a:p>
            <a:pPr>
              <a:defRPr/>
            </a:pPr>
            <a:endParaRPr lang="th-TH" sz="1800" dirty="0">
              <a:solidFill>
                <a:prstClr val="black"/>
              </a:solidFill>
            </a:endParaRPr>
          </a:p>
          <a:p>
            <a:pPr>
              <a:defRPr/>
            </a:pPr>
            <a:endParaRPr lang="th-TH" sz="1800" dirty="0">
              <a:solidFill>
                <a:prstClr val="black"/>
              </a:solidFill>
            </a:endParaRPr>
          </a:p>
          <a:p>
            <a:pPr>
              <a:defRPr/>
            </a:pPr>
            <a:endParaRPr lang="th-TH" sz="1800" dirty="0">
              <a:solidFill>
                <a:prstClr val="black"/>
              </a:solidFill>
            </a:endParaRPr>
          </a:p>
          <a:p>
            <a:pPr>
              <a:defRPr/>
            </a:pPr>
            <a:endParaRPr lang="th-TH" sz="1800" dirty="0">
              <a:solidFill>
                <a:prstClr val="black"/>
              </a:solidFill>
            </a:endParaRPr>
          </a:p>
          <a:p>
            <a:pPr>
              <a:defRPr/>
            </a:pPr>
            <a:endParaRPr lang="th-TH" sz="1800" dirty="0">
              <a:solidFill>
                <a:prstClr val="black"/>
              </a:solidFill>
            </a:endParaRPr>
          </a:p>
          <a:p>
            <a:pPr>
              <a:defRPr/>
            </a:pPr>
            <a:endParaRPr lang="th-TH" sz="1800" dirty="0">
              <a:solidFill>
                <a:prstClr val="black"/>
              </a:solidFill>
            </a:endParaRPr>
          </a:p>
          <a:p>
            <a:pPr>
              <a:defRPr/>
            </a:pPr>
            <a:endParaRPr lang="th-TH" sz="1800" dirty="0">
              <a:solidFill>
                <a:prstClr val="black"/>
              </a:solidFill>
            </a:endParaRPr>
          </a:p>
          <a:p>
            <a:pPr>
              <a:defRPr/>
            </a:pPr>
            <a:endParaRPr lang="th-TH" sz="1800" dirty="0">
              <a:solidFill>
                <a:prstClr val="black"/>
              </a:solidFill>
            </a:endParaRPr>
          </a:p>
          <a:p>
            <a:pPr>
              <a:defRPr/>
            </a:pPr>
            <a:endParaRPr lang="th-TH" sz="1800" dirty="0">
              <a:solidFill>
                <a:prstClr val="black"/>
              </a:solidFill>
            </a:endParaRPr>
          </a:p>
          <a:p>
            <a:pPr>
              <a:defRPr/>
            </a:pPr>
            <a:endParaRPr lang="th-TH" sz="1800" dirty="0">
              <a:solidFill>
                <a:prstClr val="black"/>
              </a:solidFill>
            </a:endParaRPr>
          </a:p>
          <a:p>
            <a:pPr>
              <a:defRPr/>
            </a:pPr>
            <a:endParaRPr lang="th-TH" sz="1800" dirty="0">
              <a:solidFill>
                <a:prstClr val="black"/>
              </a:solidFill>
            </a:endParaRPr>
          </a:p>
          <a:p>
            <a:pPr>
              <a:defRPr/>
            </a:pPr>
            <a:endParaRPr lang="th-TH" sz="1800" dirty="0">
              <a:solidFill>
                <a:prstClr val="black"/>
              </a:solidFill>
            </a:endParaRPr>
          </a:p>
        </p:txBody>
      </p:sp>
      <p:sp>
        <p:nvSpPr>
          <p:cNvPr id="7" name="สี่เหลี่ยมผืนผ้ามุมมน 1"/>
          <p:cNvSpPr/>
          <p:nvPr/>
        </p:nvSpPr>
        <p:spPr bwMode="auto">
          <a:xfrm>
            <a:off x="115222" y="2179580"/>
            <a:ext cx="2759306" cy="2400298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/>
          <a:lstStyle/>
          <a:p>
            <a:pPr defTabSz="912813">
              <a:defRPr/>
            </a:pPr>
            <a:r>
              <a:rPr lang="th-TH" sz="2400" b="1" dirty="0">
                <a:solidFill>
                  <a:srgbClr val="262FE6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มาตรการบริหารจัดการ</a:t>
            </a:r>
          </a:p>
          <a:p>
            <a:pPr>
              <a:lnSpc>
                <a:spcPct val="107000"/>
              </a:lnSpc>
              <a:defRPr/>
            </a:pPr>
            <a:r>
              <a:rPr lang="en-US" sz="1800" b="1" dirty="0">
                <a:solidFill>
                  <a:prstClr val="black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1. SAT/EOC-RTI </a:t>
            </a:r>
            <a:r>
              <a:rPr lang="th-TH" sz="1800" dirty="0">
                <a:solidFill>
                  <a:prstClr val="black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คุณภาพ</a:t>
            </a:r>
            <a:endParaRPr lang="en-US" sz="1800" dirty="0">
              <a:solidFill>
                <a:prstClr val="black"/>
              </a:solidFill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  <a:p>
            <a:pPr defTabSz="912813">
              <a:defRPr/>
            </a:pPr>
            <a:r>
              <a:rPr lang="en-US" sz="1800" b="1" dirty="0">
                <a:solidFill>
                  <a:prstClr val="black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2. TEA Unit </a:t>
            </a:r>
            <a:r>
              <a:rPr lang="th-TH" sz="1800" dirty="0">
                <a:solidFill>
                  <a:prstClr val="black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คุณภาพ (รพ. </a:t>
            </a:r>
            <a:r>
              <a:rPr lang="en-US" sz="1800" dirty="0">
                <a:solidFill>
                  <a:prstClr val="black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A S M1</a:t>
            </a:r>
            <a:r>
              <a:rPr lang="th-TH" sz="1800" dirty="0">
                <a:solidFill>
                  <a:prstClr val="black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)</a:t>
            </a:r>
          </a:p>
          <a:p>
            <a:pPr defTabSz="912813">
              <a:defRPr/>
            </a:pPr>
            <a:r>
              <a:rPr lang="th-TH" sz="1800" b="1" dirty="0">
                <a:solidFill>
                  <a:prstClr val="black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3. </a:t>
            </a:r>
            <a:r>
              <a:rPr lang="th-TH" sz="1800" b="1" dirty="0" err="1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สสอ</a:t>
            </a:r>
            <a:r>
              <a:rPr lang="th-TH" sz="18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./</a:t>
            </a:r>
            <a:r>
              <a:rPr lang="th-TH" sz="1800" b="1" dirty="0" err="1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รพช</a:t>
            </a:r>
            <a:r>
              <a:rPr lang="th-TH" sz="18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./</a:t>
            </a:r>
            <a:r>
              <a:rPr lang="th-TH" sz="1800" b="1" dirty="0" err="1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คป</a:t>
            </a:r>
            <a:r>
              <a:rPr lang="th-TH" sz="18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สอ.   </a:t>
            </a:r>
          </a:p>
          <a:p>
            <a:pPr defTabSz="912813">
              <a:defRPr/>
            </a:pPr>
            <a:r>
              <a:rPr lang="th-TH" sz="180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  เป็นเลขาร่วมฯ ใน </a:t>
            </a:r>
            <a:r>
              <a:rPr lang="th-TH" sz="1800" dirty="0" err="1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ศปถ</a:t>
            </a:r>
            <a:r>
              <a:rPr lang="th-TH" sz="180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.อำเภอ</a:t>
            </a:r>
          </a:p>
          <a:p>
            <a:pPr defTabSz="912813">
              <a:defRPr/>
            </a:pPr>
            <a:r>
              <a:rPr lang="th-TH" sz="18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4. </a:t>
            </a:r>
            <a:r>
              <a:rPr lang="th-TH" sz="1800" b="1" dirty="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อำเภอ</a:t>
            </a:r>
            <a:r>
              <a:rPr lang="th-TH" sz="1800" dirty="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มีการ</a:t>
            </a:r>
            <a:r>
              <a:rPr lang="th-TH" sz="180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บูรณการงาน </a:t>
            </a:r>
            <a:r>
              <a:rPr lang="en-US" sz="180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</a:t>
            </a:r>
            <a:br>
              <a:rPr lang="en-US" sz="180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en-US" sz="180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 RTI</a:t>
            </a:r>
            <a:r>
              <a:rPr lang="th-TH" sz="180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ใน </a:t>
            </a:r>
            <a:r>
              <a:rPr lang="th-TH" sz="1800" dirty="0" err="1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พชอ</a:t>
            </a:r>
            <a:r>
              <a:rPr lang="th-TH" sz="180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.หรือ </a:t>
            </a:r>
            <a:r>
              <a:rPr lang="th-TH" sz="1800" dirty="0" err="1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ศปถ</a:t>
            </a:r>
            <a:r>
              <a:rPr lang="th-TH" sz="180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.</a:t>
            </a:r>
            <a:endParaRPr lang="en-US" sz="1800" dirty="0">
              <a:solidFill>
                <a:prstClr val="black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8" name="สี่เหลี่ยมผืนผ้ามุมมน 2"/>
          <p:cNvSpPr/>
          <p:nvPr/>
        </p:nvSpPr>
        <p:spPr bwMode="auto">
          <a:xfrm>
            <a:off x="3072543" y="2179628"/>
            <a:ext cx="3046860" cy="2376265"/>
          </a:xfrm>
          <a:prstGeom prst="round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/>
          <a:lstStyle/>
          <a:p>
            <a:pPr defTabSz="912813">
              <a:defRPr/>
            </a:pPr>
            <a:r>
              <a:rPr lang="th-TH" sz="2400" b="1" dirty="0">
                <a:solidFill>
                  <a:srgbClr val="262FE6"/>
                </a:solidFill>
                <a:latin typeface="TH SarabunPSK" pitchFamily="34" charset="-34"/>
                <a:ea typeface="Tahoma" pitchFamily="34" charset="0"/>
                <a:cs typeface="TH SarabunPSK" pitchFamily="34" charset="-34"/>
              </a:rPr>
              <a:t>มาตรการข้อมูล (</a:t>
            </a:r>
            <a:r>
              <a:rPr lang="en-US" sz="2400" b="1" dirty="0">
                <a:solidFill>
                  <a:srgbClr val="262FE6"/>
                </a:solidFill>
                <a:latin typeface="TH SarabunPSK" pitchFamily="34" charset="-34"/>
                <a:ea typeface="Tahoma" pitchFamily="34" charset="0"/>
                <a:cs typeface="TH SarabunPSK" pitchFamily="34" charset="-34"/>
              </a:rPr>
              <a:t>4I)</a:t>
            </a:r>
            <a:endParaRPr lang="th-TH" sz="2400" b="1" dirty="0">
              <a:solidFill>
                <a:srgbClr val="262FE6"/>
              </a:solidFill>
              <a:latin typeface="TH SarabunPSK" pitchFamily="34" charset="-34"/>
              <a:ea typeface="Tahoma" pitchFamily="34" charset="0"/>
              <a:cs typeface="TH SarabunPSK" pitchFamily="34" charset="-34"/>
            </a:endParaRPr>
          </a:p>
          <a:p>
            <a:pPr defTabSz="912813">
              <a:defRPr/>
            </a:pPr>
            <a:r>
              <a:rPr lang="en-US" sz="2000" b="1" dirty="0">
                <a:solidFill>
                  <a:schemeClr val="tx1"/>
                </a:solidFill>
                <a:latin typeface="TH SarabunPSK" pitchFamily="34" charset="-34"/>
                <a:ea typeface="Tahoma" pitchFamily="34" charset="0"/>
                <a:cs typeface="TH SarabunPSK" pitchFamily="34" charset="-34"/>
              </a:rPr>
              <a:t> 1. Integration Data </a:t>
            </a:r>
            <a:r>
              <a:rPr lang="th-TH" sz="2000" b="1" dirty="0">
                <a:solidFill>
                  <a:schemeClr val="tx1"/>
                </a:solidFill>
                <a:latin typeface="TH SarabunPSK" pitchFamily="34" charset="-34"/>
                <a:ea typeface="Tahoma" pitchFamily="34" charset="0"/>
                <a:cs typeface="TH SarabunPSK" pitchFamily="34" charset="-34"/>
              </a:rPr>
              <a:t>3 ฐาน</a:t>
            </a:r>
            <a:r>
              <a:rPr lang="en-US" sz="2000" b="1" dirty="0">
                <a:solidFill>
                  <a:schemeClr val="tx1"/>
                </a:solidFill>
                <a:latin typeface="TH SarabunPSK" pitchFamily="34" charset="-34"/>
                <a:ea typeface="Tahoma" pitchFamily="34" charset="0"/>
                <a:cs typeface="TH SarabunPSK" pitchFamily="34" charset="-34"/>
              </a:rPr>
              <a:t>    </a:t>
            </a:r>
          </a:p>
          <a:p>
            <a:pPr defTabSz="912813">
              <a:defRPr/>
            </a:pPr>
            <a:r>
              <a:rPr lang="en-US" sz="2000" dirty="0">
                <a:solidFill>
                  <a:schemeClr val="tx1"/>
                </a:solidFill>
                <a:latin typeface="TH SarabunPSK" pitchFamily="34" charset="-34"/>
                <a:ea typeface="Tahoma" pitchFamily="34" charset="0"/>
                <a:cs typeface="TH SarabunPSK" pitchFamily="34" charset="-34"/>
              </a:rPr>
              <a:t> 2. IS online </a:t>
            </a:r>
            <a:r>
              <a:rPr lang="th-TH" sz="2000" dirty="0">
                <a:solidFill>
                  <a:schemeClr val="tx1"/>
                </a:solidFill>
                <a:latin typeface="TH SarabunPSK" pitchFamily="34" charset="-34"/>
                <a:ea typeface="Tahoma" pitchFamily="34" charset="0"/>
                <a:cs typeface="TH SarabunPSK" pitchFamily="34" charset="-34"/>
              </a:rPr>
              <a:t>(รพ.</a:t>
            </a:r>
            <a:r>
              <a:rPr lang="en-US" sz="2000" dirty="0">
                <a:solidFill>
                  <a:schemeClr val="tx1"/>
                </a:solidFill>
                <a:latin typeface="TH SarabunPSK" pitchFamily="34" charset="-34"/>
                <a:ea typeface="Tahoma" pitchFamily="34" charset="0"/>
                <a:cs typeface="TH SarabunPSK" pitchFamily="34" charset="-34"/>
              </a:rPr>
              <a:t>A S M1)</a:t>
            </a:r>
          </a:p>
          <a:p>
            <a:pPr defTabSz="912813">
              <a:defRPr/>
            </a:pPr>
            <a:r>
              <a:rPr lang="en-US" sz="2000" dirty="0">
                <a:solidFill>
                  <a:prstClr val="black"/>
                </a:solidFill>
                <a:latin typeface="TH SarabunPSK" pitchFamily="34" charset="-34"/>
                <a:ea typeface="Tahoma" pitchFamily="34" charset="0"/>
                <a:cs typeface="TH SarabunPSK" pitchFamily="34" charset="-34"/>
              </a:rPr>
              <a:t> 3. </a:t>
            </a:r>
            <a:r>
              <a:rPr lang="en-US" sz="20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I</a:t>
            </a:r>
            <a:r>
              <a:rPr lang="en-US" sz="2000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nformation Black Spot</a:t>
            </a:r>
            <a:r>
              <a:rPr lang="th-TH" sz="2000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 นำเสนอ</a:t>
            </a:r>
            <a:br>
              <a:rPr lang="th-TH" sz="2000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</a:br>
            <a:r>
              <a:rPr lang="th-TH" sz="2000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    จุดเสี่ยงผ่าน </a:t>
            </a:r>
            <a:r>
              <a:rPr lang="th-TH" sz="2000" dirty="0" err="1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ศปถ</a:t>
            </a:r>
            <a:r>
              <a:rPr lang="th-TH" sz="2000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. </a:t>
            </a:r>
            <a:endParaRPr lang="en-US" sz="2000" dirty="0" smtClean="0">
              <a:solidFill>
                <a:prstClr val="black"/>
              </a:solidFill>
              <a:latin typeface="TH SarabunPSK" pitchFamily="34" charset="-34"/>
              <a:cs typeface="TH SarabunPSK" pitchFamily="34" charset="-34"/>
            </a:endParaRPr>
          </a:p>
          <a:p>
            <a:pPr defTabSz="912813">
              <a:defRPr/>
            </a:pPr>
            <a:r>
              <a:rPr lang="en-US" sz="2000" dirty="0" smtClean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4</a:t>
            </a:r>
            <a:r>
              <a:rPr lang="en-US" sz="2000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.</a:t>
            </a:r>
            <a:r>
              <a:rPr lang="th-TH" sz="2000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r>
              <a:rPr lang="en-US" sz="20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I</a:t>
            </a:r>
            <a:r>
              <a:rPr lang="en-US" sz="2000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nvestigation online</a:t>
            </a:r>
            <a:endParaRPr lang="th-TH" sz="2000" dirty="0">
              <a:solidFill>
                <a:prstClr val="black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9" name="สี่เหลี่ยมผืนผ้ามุมมน 3"/>
          <p:cNvSpPr/>
          <p:nvPr/>
        </p:nvSpPr>
        <p:spPr bwMode="auto">
          <a:xfrm>
            <a:off x="6240709" y="2124548"/>
            <a:ext cx="3228108" cy="2600604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/>
          <a:lstStyle/>
          <a:p>
            <a:pPr defTabSz="912813">
              <a:defRPr/>
            </a:pPr>
            <a:r>
              <a:rPr lang="th-TH" sz="2400" b="1" dirty="0">
                <a:solidFill>
                  <a:srgbClr val="262FE6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มาตรการ</a:t>
            </a:r>
            <a:r>
              <a:rPr lang="th-TH" sz="2400" b="1" dirty="0" smtClean="0">
                <a:solidFill>
                  <a:srgbClr val="262FE6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ป้องกัน </a:t>
            </a:r>
            <a:r>
              <a:rPr lang="en-US" sz="2400" b="1" dirty="0" smtClean="0">
                <a:solidFill>
                  <a:srgbClr val="262FE6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(</a:t>
            </a:r>
            <a:r>
              <a:rPr lang="en-US" sz="2400" b="1" dirty="0" err="1" smtClean="0">
                <a:solidFill>
                  <a:srgbClr val="262FE6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MOPH</a:t>
            </a:r>
            <a:r>
              <a:rPr lang="en-US" sz="2400" b="1" dirty="0" smtClean="0">
                <a:solidFill>
                  <a:srgbClr val="262FE6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)</a:t>
            </a:r>
            <a:endParaRPr lang="th-TH" sz="2400" b="1" dirty="0">
              <a:solidFill>
                <a:srgbClr val="262FE6"/>
              </a:solidFill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  <a:p>
            <a:pPr defTabSz="912813">
              <a:defRPr/>
            </a:pPr>
            <a:r>
              <a:rPr lang="en-US" sz="1800" dirty="0">
                <a:solidFill>
                  <a:prstClr val="black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</a:t>
            </a:r>
            <a:r>
              <a:rPr lang="en-US" sz="1800" b="1" dirty="0">
                <a:solidFill>
                  <a:schemeClr val="tx1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1</a:t>
            </a:r>
            <a:r>
              <a:rPr lang="en-US" sz="18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. </a:t>
            </a:r>
            <a:r>
              <a:rPr lang="en-US" sz="1800" b="1" dirty="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Management system: </a:t>
            </a:r>
            <a:r>
              <a:rPr lang="th-TH" sz="1600" dirty="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ขับเคลื่อนกลไก</a:t>
            </a:r>
            <a:br>
              <a:rPr lang="th-TH" sz="1600" dirty="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1600" dirty="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  ในพื้นที่ </a:t>
            </a:r>
            <a:r>
              <a:rPr lang="th-TH" sz="2000" b="1" dirty="0" smtClean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(</a:t>
            </a:r>
            <a:r>
              <a:rPr lang="th-TH" sz="2000" b="1" dirty="0" err="1" smtClean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พชอ</a:t>
            </a:r>
            <a:r>
              <a:rPr lang="th-TH" sz="2000" b="1" dirty="0" smtClean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.</a:t>
            </a:r>
            <a:r>
              <a:rPr lang="th-TH" sz="2000" b="1" dirty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/</a:t>
            </a:r>
            <a:r>
              <a:rPr lang="th-TH" sz="2000" b="1" dirty="0" err="1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ศปถ</a:t>
            </a:r>
            <a:r>
              <a:rPr lang="th-TH" sz="2000" b="1" dirty="0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.</a:t>
            </a:r>
            <a:r>
              <a:rPr lang="en-US" sz="20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/</a:t>
            </a:r>
            <a:r>
              <a:rPr lang="en-US" sz="2000" b="1" dirty="0" smtClean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D-</a:t>
            </a:r>
            <a:r>
              <a:rPr lang="en-US" sz="2000" b="1" dirty="0" err="1" smtClean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RTI</a:t>
            </a:r>
            <a:r>
              <a:rPr lang="en-US" sz="2000" b="1" dirty="0" smtClean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/City-</a:t>
            </a:r>
            <a:r>
              <a:rPr lang="en-US" sz="2000" b="1" dirty="0" err="1" smtClean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RTI</a:t>
            </a:r>
            <a:r>
              <a:rPr lang="en-US" sz="2000" b="1" dirty="0" smtClean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)</a:t>
            </a:r>
            <a:endParaRPr lang="th-TH" sz="1600" b="1" dirty="0">
              <a:solidFill>
                <a:srgbClr val="FF0000"/>
              </a:solidFill>
              <a:highlight>
                <a:srgbClr val="FFFF00"/>
              </a:highlight>
              <a:latin typeface="TH SarabunPSK" pitchFamily="34" charset="-34"/>
              <a:ea typeface="Tahoma" panose="020B0604030504040204" pitchFamily="34" charset="0"/>
              <a:cs typeface="TH SarabunPSK" pitchFamily="34" charset="-34"/>
            </a:endParaRPr>
          </a:p>
          <a:p>
            <a:pPr defTabSz="912813">
              <a:defRPr/>
            </a:pPr>
            <a:r>
              <a:rPr lang="en-US" sz="1600" dirty="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en-US" sz="1600" b="1" dirty="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2. Organization enforcement </a:t>
            </a:r>
            <a:br>
              <a:rPr lang="en-US" sz="1600" b="1" dirty="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en-US" sz="1600" b="1" dirty="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  </a:t>
            </a:r>
            <a:r>
              <a:rPr lang="en-US" sz="1600" dirty="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(</a:t>
            </a:r>
            <a:r>
              <a:rPr lang="th-TH" sz="1600" dirty="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มาตรการองค์กร, มาตรการรถพยาบาล</a:t>
            </a:r>
            <a:r>
              <a:rPr lang="th-TH" sz="1600" dirty="0" smtClean="0">
                <a:solidFill>
                  <a:prstClr val="black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)</a:t>
            </a:r>
            <a:r>
              <a:rPr lang="th-TH" sz="1600" dirty="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</a:p>
          <a:p>
            <a:pPr defTabSz="912813">
              <a:defRPr/>
            </a:pPr>
            <a:r>
              <a:rPr lang="th-TH" sz="1600" dirty="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1600" b="1" dirty="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3. </a:t>
            </a:r>
            <a:r>
              <a:rPr lang="en-US" sz="18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Policy Development</a:t>
            </a:r>
            <a:r>
              <a:rPr lang="th-TH" sz="18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1800" b="1" dirty="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1600" dirty="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(</a:t>
            </a:r>
            <a:r>
              <a:rPr lang="en-US" sz="160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Area/problem </a:t>
            </a:r>
            <a:r>
              <a:rPr lang="en-US" sz="1600" dirty="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/>
            </a:r>
            <a:br>
              <a:rPr lang="en-US" sz="1600" dirty="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en-US" sz="1600" dirty="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   Base</a:t>
            </a:r>
            <a:r>
              <a:rPr lang="en-US" sz="160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: </a:t>
            </a:r>
            <a:r>
              <a:rPr lang="th-TH" sz="1600" dirty="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อำเภอ</a:t>
            </a:r>
            <a:r>
              <a:rPr lang="th-TH" sz="160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เสี่ยง</a:t>
            </a:r>
            <a:r>
              <a:rPr lang="en-US" sz="160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,</a:t>
            </a:r>
            <a:r>
              <a:rPr lang="th-TH" sz="160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ดื่มขับ</a:t>
            </a:r>
            <a:r>
              <a:rPr lang="en-US" sz="160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, </a:t>
            </a:r>
            <a:r>
              <a:rPr lang="th-TH" sz="160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เด็กและเยาวชน)</a:t>
            </a:r>
            <a:endParaRPr lang="en-US" sz="1800" dirty="0">
              <a:solidFill>
                <a:prstClr val="black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defTabSz="912813">
              <a:defRPr/>
            </a:pPr>
            <a:r>
              <a:rPr lang="th-TH" sz="1600" dirty="0" smtClean="0">
                <a:solidFill>
                  <a:prstClr val="black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</a:t>
            </a:r>
            <a:r>
              <a:rPr lang="th-TH" sz="1600" b="1" dirty="0" smtClean="0">
                <a:solidFill>
                  <a:prstClr val="black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4. </a:t>
            </a:r>
            <a:r>
              <a:rPr lang="en-US" sz="1600" b="1" dirty="0" smtClean="0">
                <a:solidFill>
                  <a:prstClr val="black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Health Literacy </a:t>
            </a:r>
            <a:r>
              <a:rPr lang="th-TH" sz="1600" dirty="0" smtClean="0">
                <a:solidFill>
                  <a:prstClr val="black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(ความรอบรู้สุขภาพด้าน</a:t>
            </a:r>
            <a:br>
              <a:rPr lang="th-TH" sz="1600" dirty="0" smtClean="0">
                <a:solidFill>
                  <a:prstClr val="black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</a:br>
            <a:r>
              <a:rPr lang="th-TH" sz="1600" dirty="0" smtClean="0">
                <a:solidFill>
                  <a:prstClr val="black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   ความปลอดภัยทางถนน)</a:t>
            </a:r>
            <a:endParaRPr lang="th-TH" sz="1600" dirty="0">
              <a:solidFill>
                <a:prstClr val="black"/>
              </a:solidFill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</p:txBody>
      </p:sp>
      <p:sp>
        <p:nvSpPr>
          <p:cNvPr id="10" name="สี่เหลี่ยมผืนผ้ามุมมน 4"/>
          <p:cNvSpPr/>
          <p:nvPr/>
        </p:nvSpPr>
        <p:spPr bwMode="auto">
          <a:xfrm>
            <a:off x="9555093" y="2154589"/>
            <a:ext cx="2205009" cy="249624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/>
          <a:lstStyle/>
          <a:p>
            <a:pPr defTabSz="912813">
              <a:lnSpc>
                <a:spcPts val="2200"/>
              </a:lnSpc>
              <a:defRPr/>
            </a:pPr>
            <a:r>
              <a:rPr lang="th-TH" sz="1800" dirty="0">
                <a:solidFill>
                  <a:prstClr val="black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</a:t>
            </a:r>
            <a:r>
              <a:rPr lang="th-TH" sz="2400" b="1" dirty="0">
                <a:solidFill>
                  <a:srgbClr val="262FE6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มาตรการรักษา</a:t>
            </a:r>
            <a:r>
              <a:rPr lang="en-US" sz="2400" b="1" dirty="0">
                <a:solidFill>
                  <a:srgbClr val="262FE6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(2EIR)</a:t>
            </a:r>
            <a:endParaRPr lang="th-TH" sz="2400" b="1" dirty="0">
              <a:solidFill>
                <a:srgbClr val="262FE6"/>
              </a:solidFill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  <a:p>
            <a:pPr defTabSz="912813">
              <a:defRPr/>
            </a:pPr>
            <a:r>
              <a:rPr lang="th-TH" sz="2000" dirty="0">
                <a:solidFill>
                  <a:prstClr val="black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1. </a:t>
            </a:r>
            <a:r>
              <a:rPr lang="en-US" sz="2000" b="1" dirty="0">
                <a:solidFill>
                  <a:prstClr val="black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E</a:t>
            </a:r>
            <a:r>
              <a:rPr lang="en-US" sz="2000" dirty="0">
                <a:solidFill>
                  <a:prstClr val="black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MS </a:t>
            </a:r>
            <a:r>
              <a:rPr lang="th-TH" sz="2000" dirty="0">
                <a:solidFill>
                  <a:prstClr val="black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คุณภาพ</a:t>
            </a:r>
          </a:p>
          <a:p>
            <a:pPr defTabSz="912813">
              <a:defRPr/>
            </a:pPr>
            <a:r>
              <a:rPr lang="en-US" sz="2000" dirty="0">
                <a:solidFill>
                  <a:prstClr val="black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2. </a:t>
            </a:r>
            <a:r>
              <a:rPr lang="en-US" sz="2000" b="1" dirty="0">
                <a:solidFill>
                  <a:prstClr val="black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E</a:t>
            </a:r>
            <a:r>
              <a:rPr lang="en-US" sz="2000" dirty="0">
                <a:solidFill>
                  <a:prstClr val="black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R </a:t>
            </a:r>
            <a:r>
              <a:rPr lang="th-TH" sz="2000" dirty="0">
                <a:solidFill>
                  <a:prstClr val="black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คุณภาพ</a:t>
            </a:r>
            <a:endParaRPr lang="en-US" sz="2000" dirty="0">
              <a:solidFill>
                <a:prstClr val="black"/>
              </a:solidFill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  <a:p>
            <a:pPr defTabSz="912813">
              <a:defRPr/>
            </a:pPr>
            <a:r>
              <a:rPr lang="th-TH" sz="2000" dirty="0">
                <a:solidFill>
                  <a:prstClr val="black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</a:t>
            </a:r>
            <a:r>
              <a:rPr lang="en-US" sz="2000" dirty="0">
                <a:solidFill>
                  <a:prstClr val="black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3. </a:t>
            </a:r>
            <a:r>
              <a:rPr lang="en-US" sz="2000" b="1" dirty="0">
                <a:solidFill>
                  <a:prstClr val="black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I</a:t>
            </a:r>
            <a:r>
              <a:rPr lang="en-US" sz="2000" dirty="0">
                <a:solidFill>
                  <a:prstClr val="black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n-</a:t>
            </a:r>
            <a:r>
              <a:rPr lang="en-US" sz="2000" dirty="0" err="1">
                <a:solidFill>
                  <a:prstClr val="black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hos</a:t>
            </a:r>
            <a:r>
              <a:rPr lang="th-TH" sz="2000" dirty="0">
                <a:solidFill>
                  <a:prstClr val="black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คุณภาพ</a:t>
            </a:r>
            <a:endParaRPr lang="en-US" sz="2000" dirty="0">
              <a:solidFill>
                <a:prstClr val="black"/>
              </a:solidFill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  <a:p>
            <a:pPr defTabSz="912813">
              <a:defRPr/>
            </a:pPr>
            <a:r>
              <a:rPr lang="en-US" sz="2000" dirty="0">
                <a:solidFill>
                  <a:prstClr val="black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4. </a:t>
            </a:r>
            <a:r>
              <a:rPr lang="en-US" sz="2000" b="1" dirty="0">
                <a:solidFill>
                  <a:prstClr val="black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R</a:t>
            </a:r>
            <a:r>
              <a:rPr lang="en-US" sz="2000" dirty="0">
                <a:solidFill>
                  <a:prstClr val="black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eferral System</a:t>
            </a:r>
          </a:p>
        </p:txBody>
      </p:sp>
      <p:sp>
        <p:nvSpPr>
          <p:cNvPr id="12" name="สี่เหลี่ยมผืนผ้ามุมมน 9"/>
          <p:cNvSpPr/>
          <p:nvPr/>
        </p:nvSpPr>
        <p:spPr>
          <a:xfrm>
            <a:off x="107777" y="4773310"/>
            <a:ext cx="5904656" cy="204006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tx1"/>
            </a:solidFill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t"/>
          <a:lstStyle/>
          <a:p>
            <a:pPr marL="285750" indent="-285750">
              <a:buFont typeface="Wingdings" pitchFamily="2" charset="2"/>
              <a:buChar char="§"/>
              <a:defRPr/>
            </a:pPr>
            <a:endParaRPr lang="th-TH" sz="1800" b="1" dirty="0" smtClean="0">
              <a:solidFill>
                <a:prstClr val="black"/>
              </a:solidFill>
              <a:latin typeface="TH SarabunPSK" pitchFamily="34" charset="-34"/>
              <a:cs typeface="TH SarabunPSK" pitchFamily="34" charset="-34"/>
            </a:endParaRPr>
          </a:p>
          <a:p>
            <a:pPr marL="285750" indent="-285750">
              <a:buFont typeface="Wingdings" pitchFamily="2" charset="2"/>
              <a:buChar char="§"/>
              <a:defRPr/>
            </a:pPr>
            <a:r>
              <a:rPr lang="th-TH" sz="1800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ติดตาม ประเมินผลการดำเนินงานของประเทศภายใต้ </a:t>
            </a:r>
            <a:r>
              <a:rPr lang="th-TH" sz="1800" b="1" dirty="0" err="1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ศปถ</a:t>
            </a:r>
            <a:r>
              <a:rPr lang="th-TH" sz="1800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. (อนุฯ6)</a:t>
            </a:r>
          </a:p>
          <a:p>
            <a:pPr marL="285750" indent="-285750">
              <a:buFont typeface="Wingdings" pitchFamily="2" charset="2"/>
              <a:buChar char="§"/>
              <a:defRPr/>
            </a:pPr>
            <a:r>
              <a:rPr lang="th-TH" sz="18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3 ฐาน</a:t>
            </a:r>
            <a:r>
              <a:rPr lang="en-US" sz="18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 Plus </a:t>
            </a:r>
            <a:r>
              <a:rPr lang="th-TH" sz="18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( </a:t>
            </a:r>
            <a:r>
              <a:rPr lang="th-TH" sz="1800" b="1" dirty="0" err="1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สธ</a:t>
            </a:r>
            <a:r>
              <a:rPr lang="th-TH" sz="18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. </a:t>
            </a:r>
            <a:r>
              <a:rPr lang="th-TH" sz="1800" b="1" dirty="0" err="1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ตร</a:t>
            </a:r>
            <a:r>
              <a:rPr lang="th-TH" sz="18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. บ.กลาง ชันสูตร </a:t>
            </a:r>
            <a:r>
              <a:rPr lang="th-TH" sz="1800" b="1" dirty="0" err="1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ทร</a:t>
            </a:r>
            <a:r>
              <a:rPr lang="th-TH" sz="18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4/1 </a:t>
            </a:r>
            <a:r>
              <a:rPr lang="en-US" sz="1800" b="1" dirty="0" err="1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ITEMs</a:t>
            </a:r>
            <a:r>
              <a:rPr lang="en-US" sz="18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43file</a:t>
            </a:r>
            <a:r>
              <a:rPr lang="en-US" sz="18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 IS)</a:t>
            </a:r>
            <a:r>
              <a:rPr lang="th-TH" sz="18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 เชื่อมโยงจังหวัด</a:t>
            </a:r>
            <a:endParaRPr lang="th-TH" sz="1800" b="1" dirty="0">
              <a:solidFill>
                <a:schemeClr val="tx1"/>
              </a:solidFill>
              <a:latin typeface="TH SarabunPSK" pitchFamily="34" charset="-34"/>
              <a:cs typeface="TH SarabunPSK" pitchFamily="34" charset="-34"/>
            </a:endParaRPr>
          </a:p>
          <a:p>
            <a:pPr marL="285750" indent="-285750">
              <a:buFont typeface="Wingdings" pitchFamily="2" charset="2"/>
              <a:buChar char="§"/>
              <a:defRPr/>
            </a:pPr>
            <a:r>
              <a:rPr lang="en-US" sz="20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IS online </a:t>
            </a:r>
            <a:r>
              <a:rPr lang="th-TH" sz="2000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ขยายให้ครบ ทุก </a:t>
            </a:r>
            <a:r>
              <a:rPr lang="en-US" sz="2000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A S </a:t>
            </a:r>
            <a:r>
              <a:rPr lang="en-US" sz="2000" b="1" dirty="0" err="1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M1</a:t>
            </a:r>
            <a:r>
              <a:rPr lang="en-US" sz="2000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20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และติดตามคุณภาพ</a:t>
            </a:r>
          </a:p>
          <a:p>
            <a:pPr marL="285750" indent="-285750">
              <a:buFont typeface="Wingdings" pitchFamily="2" charset="2"/>
              <a:buChar char="§"/>
              <a:defRPr/>
            </a:pPr>
            <a:r>
              <a:rPr lang="th-TH" sz="20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พัฒนาเกณฑ์การสอบสวน การบาดเจ็บจากการจราจร (รถจักรยานยนต์ รถพยาบาล และเหตุการณ์ที่ผู้บริหารสนใจ</a:t>
            </a:r>
            <a:r>
              <a:rPr lang="th-TH" sz="2000" b="1" dirty="0" smtClean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)</a:t>
            </a:r>
            <a:endParaRPr lang="en-US" sz="2000" b="1" dirty="0">
              <a:solidFill>
                <a:prstClr val="black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18447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716" r="10544" b="23523"/>
          <a:stretch>
            <a:fillRect/>
          </a:stretch>
        </p:blipFill>
        <p:spPr bwMode="auto">
          <a:xfrm>
            <a:off x="10961943" y="14288"/>
            <a:ext cx="904987" cy="109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8" name="รูปภาพ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3911" y="14288"/>
            <a:ext cx="11894773" cy="1902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50" name="กล่องข้อความ 23"/>
          <p:cNvSpPr txBox="1">
            <a:spLocks noChangeArrowheads="1"/>
          </p:cNvSpPr>
          <p:nvPr/>
        </p:nvSpPr>
        <p:spPr bwMode="auto">
          <a:xfrm>
            <a:off x="251793" y="836712"/>
            <a:ext cx="1049678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r>
              <a:rPr lang="th-TH" altLang="th-TH" sz="40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ป้องกัน</a:t>
            </a:r>
            <a:r>
              <a:rPr lang="th-TH" altLang="th-TH" sz="36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การบาดเจ็บจากการจราจรทางถนน ปี </a:t>
            </a:r>
            <a:r>
              <a:rPr lang="th-TH" altLang="th-TH" sz="3600" b="1" dirty="0" smtClean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25</a:t>
            </a:r>
            <a:r>
              <a:rPr lang="en-US" altLang="th-TH" sz="3600" b="1" dirty="0" smtClean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59-25</a:t>
            </a:r>
            <a:r>
              <a:rPr lang="th-TH" altLang="th-TH" sz="3600" b="1" dirty="0" smtClean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63 </a:t>
            </a:r>
            <a:r>
              <a:rPr lang="th-TH" altLang="th-TH" sz="36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(กระทรวงสาธารณสุข)</a:t>
            </a:r>
            <a:endParaRPr lang="en-US" altLang="th-TH" sz="3600" b="1" dirty="0">
              <a:solidFill>
                <a:prstClr val="black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8451" name="กล่องข้อความ 15"/>
          <p:cNvSpPr txBox="1">
            <a:spLocks noChangeArrowheads="1"/>
          </p:cNvSpPr>
          <p:nvPr/>
        </p:nvSpPr>
        <p:spPr bwMode="auto">
          <a:xfrm>
            <a:off x="1811628" y="1402784"/>
            <a:ext cx="8324702" cy="523220"/>
          </a:xfrm>
          <a:prstGeom prst="rect">
            <a:avLst/>
          </a:prstGeom>
          <a:solidFill>
            <a:srgbClr val="EFE9D3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b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r>
              <a:rPr lang="th-TH" altLang="th-TH" sz="2400" b="1" dirty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เป้าหมายประเทศ</a:t>
            </a:r>
            <a:r>
              <a:rPr lang="en-GB" altLang="th-TH" sz="2400" b="1" dirty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: </a:t>
            </a:r>
            <a:r>
              <a:rPr lang="th-TH" altLang="th-TH" sz="24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อัตราการเสียชีวิตจากอุบัติเหตุทางถนน</a:t>
            </a:r>
            <a:r>
              <a:rPr lang="th-TH" altLang="th-TH" b="1" dirty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ไม่เกิน </a:t>
            </a:r>
            <a:r>
              <a:rPr lang="th-TH" altLang="th-TH" b="1" dirty="0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20.9 </a:t>
            </a:r>
            <a:r>
              <a:rPr lang="th-TH" altLang="th-TH" b="1" dirty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ต่อประชากรแสนคน</a:t>
            </a:r>
            <a:endParaRPr lang="en-US" altLang="th-TH" sz="2400" b="1" dirty="0">
              <a:solidFill>
                <a:srgbClr val="FF000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8452" name="TextBox 17"/>
          <p:cNvSpPr txBox="1">
            <a:spLocks noChangeArrowheads="1"/>
          </p:cNvSpPr>
          <p:nvPr/>
        </p:nvSpPr>
        <p:spPr bwMode="auto">
          <a:xfrm>
            <a:off x="3389170" y="1755216"/>
            <a:ext cx="273023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r>
              <a:rPr lang="th-TH" altLang="th-TH" sz="18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ใช้ข้อมูลจากการบูร</a:t>
            </a:r>
            <a:r>
              <a:rPr lang="th-TH" altLang="th-TH" sz="1800" b="1" dirty="0" err="1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ณา</a:t>
            </a:r>
            <a:r>
              <a:rPr lang="th-TH" altLang="th-TH" sz="18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การข้อมูล </a:t>
            </a:r>
            <a:r>
              <a:rPr lang="en-US" altLang="th-TH" sz="18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3</a:t>
            </a:r>
            <a:r>
              <a:rPr lang="th-TH" altLang="th-TH" sz="18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 ฐาน </a:t>
            </a:r>
            <a:endParaRPr lang="th-TH" altLang="th-TH" sz="1800" dirty="0">
              <a:solidFill>
                <a:prstClr val="black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23" name="สี่เหลี่ยมผืนผ้ามุมมน 9"/>
          <p:cNvSpPr/>
          <p:nvPr/>
        </p:nvSpPr>
        <p:spPr>
          <a:xfrm>
            <a:off x="6084445" y="4773310"/>
            <a:ext cx="5509654" cy="198864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tx1"/>
            </a:solidFill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t"/>
          <a:lstStyle/>
          <a:p>
            <a:pPr marL="177800" indent="-177800">
              <a:buFont typeface="Wingdings" pitchFamily="2" charset="2"/>
              <a:buChar char="§"/>
              <a:defRPr/>
            </a:pPr>
            <a:endParaRPr lang="th-TH" sz="1400" dirty="0" smtClean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177800" indent="-177800">
              <a:buFont typeface="Wingdings" pitchFamily="2" charset="2"/>
              <a:buChar char="§"/>
              <a:defRPr/>
            </a:pPr>
            <a:r>
              <a:rPr lang="th-TH" sz="2000" b="1" dirty="0" smtClean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ขับเคลื่อนกลไกในระดับอำเภอ </a:t>
            </a:r>
            <a:r>
              <a:rPr lang="th-TH" sz="20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(</a:t>
            </a:r>
            <a:r>
              <a:rPr lang="th-TH" sz="2000" b="1" dirty="0" err="1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พชอ</a:t>
            </a:r>
            <a:r>
              <a:rPr lang="th-TH" sz="20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./</a:t>
            </a:r>
            <a:r>
              <a:rPr lang="th-TH" sz="2000" b="1" dirty="0" err="1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ศปถ</a:t>
            </a:r>
            <a:r>
              <a:rPr lang="th-TH" sz="20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.</a:t>
            </a:r>
            <a:r>
              <a:rPr lang="en-US" sz="20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/D-</a:t>
            </a:r>
            <a:r>
              <a:rPr lang="en-US" sz="2000" b="1" dirty="0" err="1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RTI</a:t>
            </a:r>
            <a:r>
              <a:rPr lang="en-US" sz="20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/City-</a:t>
            </a:r>
            <a:r>
              <a:rPr lang="en-US" sz="2000" b="1" dirty="0" err="1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RTI</a:t>
            </a:r>
            <a:r>
              <a:rPr lang="en-US" sz="20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)</a:t>
            </a:r>
            <a:endParaRPr lang="th-TH" sz="2000" b="1" dirty="0">
              <a:solidFill>
                <a:srgbClr val="FF0000"/>
              </a:solidFill>
              <a:highlight>
                <a:srgbClr val="FFFF00"/>
              </a:highlight>
              <a:latin typeface="TH SarabunPSK" pitchFamily="34" charset="-34"/>
              <a:ea typeface="Tahoma" panose="020B0604030504040204" pitchFamily="34" charset="0"/>
              <a:cs typeface="TH SarabunPSK" pitchFamily="34" charset="-34"/>
            </a:endParaRPr>
          </a:p>
          <a:p>
            <a:pPr marL="177800" indent="-177800">
              <a:buFont typeface="Wingdings" pitchFamily="2" charset="2"/>
              <a:buChar char="§"/>
              <a:defRPr/>
            </a:pPr>
            <a:r>
              <a:rPr lang="th-TH" sz="2000" b="1" dirty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พัฒนานโยบายป้องกันการบาดเจ็บจากการจราจรในเด็กและ</a:t>
            </a:r>
            <a:r>
              <a:rPr lang="th-TH" sz="2000" b="1" dirty="0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เยาวชน</a:t>
            </a:r>
          </a:p>
          <a:p>
            <a:pPr marL="177800" indent="-177800">
              <a:buFont typeface="Wingdings" pitchFamily="2" charset="2"/>
              <a:buChar char="§"/>
              <a:defRPr/>
            </a:pPr>
            <a:r>
              <a:rPr lang="th-TH" sz="2000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มาตรการองค์กรความปลอดภัยทางถนน</a:t>
            </a:r>
            <a:endParaRPr lang="th-TH" sz="2000" dirty="0" smtClean="0">
              <a:solidFill>
                <a:prstClr val="black"/>
              </a:solidFill>
              <a:latin typeface="TH SarabunPSK" pitchFamily="34" charset="-34"/>
              <a:cs typeface="TH SarabunPSK" pitchFamily="34" charset="-34"/>
            </a:endParaRPr>
          </a:p>
          <a:p>
            <a:pPr marL="177800" indent="-177800">
              <a:buFont typeface="Wingdings" pitchFamily="2" charset="2"/>
              <a:buChar char="§"/>
              <a:defRPr/>
            </a:pPr>
            <a:r>
              <a:rPr lang="th-TH" sz="2000" dirty="0" smtClean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สื่อสารความเสี่ยงต่อสังคม เน้นช่องทาง </a:t>
            </a:r>
            <a:r>
              <a:rPr lang="en-US" sz="2000" dirty="0" smtClean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Social media</a:t>
            </a:r>
          </a:p>
          <a:p>
            <a:pPr marL="177800" indent="-177800">
              <a:buFont typeface="Wingdings" pitchFamily="2" charset="2"/>
              <a:buChar char="§"/>
              <a:defRPr/>
            </a:pPr>
            <a:r>
              <a:rPr lang="th-TH" sz="2000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โครงการ“ขับขี่ปลอดภัย มั่นใจ ไร้แอลกอฮอล์</a:t>
            </a:r>
            <a:r>
              <a:rPr lang="th-TH" sz="2000" dirty="0" smtClean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”</a:t>
            </a:r>
          </a:p>
          <a:p>
            <a:pPr marL="177800" indent="-177800">
              <a:buFont typeface="Wingdings" pitchFamily="2" charset="2"/>
              <a:buChar char="§"/>
              <a:defRPr/>
            </a:pPr>
            <a:endParaRPr lang="en-US" sz="2000" dirty="0">
              <a:solidFill>
                <a:prstClr val="black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24" name="สี่เหลี่ยมผืนผ้า 23"/>
          <p:cNvSpPr/>
          <p:nvPr/>
        </p:nvSpPr>
        <p:spPr>
          <a:xfrm rot="20649730">
            <a:off x="-170454" y="1563054"/>
            <a:ext cx="1844620" cy="584775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th-TH" sz="3200" b="1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มาตรการ </a:t>
            </a:r>
            <a:r>
              <a:rPr lang="en-US" sz="3200" b="1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4x4</a:t>
            </a:r>
            <a:endParaRPr lang="th-TH" sz="3200" b="1" dirty="0">
              <a:ln w="11430"/>
              <a:solidFill>
                <a:srgbClr val="FFFF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5" name="สี่เหลี่ยมผืนผ้า 24"/>
          <p:cNvSpPr/>
          <p:nvPr/>
        </p:nvSpPr>
        <p:spPr>
          <a:xfrm>
            <a:off x="6084469" y="4642571"/>
            <a:ext cx="2051223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th-TH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การป้องกัน</a:t>
            </a:r>
            <a:endParaRPr lang="th-TH" sz="3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</a:endParaRPr>
          </a:p>
        </p:txBody>
      </p:sp>
      <p:sp>
        <p:nvSpPr>
          <p:cNvPr id="26" name="สี่เหลี่ยมผืนผ้า 25"/>
          <p:cNvSpPr/>
          <p:nvPr/>
        </p:nvSpPr>
        <p:spPr>
          <a:xfrm>
            <a:off x="-215226" y="4653192"/>
            <a:ext cx="2123227" cy="58477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th-TH" sz="32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ด้านข้อมูล</a:t>
            </a:r>
            <a:endParaRPr lang="th-TH" sz="32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9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604548" y="106621"/>
            <a:ext cx="1155549" cy="10718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911720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สี่เหลี่ยมผืนผ้า 6"/>
          <p:cNvSpPr/>
          <p:nvPr/>
        </p:nvSpPr>
        <p:spPr>
          <a:xfrm>
            <a:off x="467820" y="4725150"/>
            <a:ext cx="9001000" cy="19328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thaiDist" fontAlgn="base">
              <a:lnSpc>
                <a:spcPct val="115000"/>
              </a:lnSpc>
              <a:spcBef>
                <a:spcPct val="0"/>
              </a:spcBef>
              <a:spcAft>
                <a:spcPct val="0"/>
              </a:spcAft>
            </a:pPr>
            <a:r>
              <a:rPr lang="th-TH" sz="3600" b="1" dirty="0" smtClean="0">
                <a:latin typeface="TH Sarabun New" pitchFamily="34" charset="-34"/>
                <a:ea typeface="Times New Roman" pitchFamily="18" charset="0"/>
                <a:cs typeface="TH Sarabun New" pitchFamily="34" charset="-34"/>
              </a:rPr>
              <a:t>ประเทศไทยมี อำเภอเสี่ยง</a:t>
            </a:r>
            <a:r>
              <a:rPr lang="th-TH" sz="3600" b="1" dirty="0">
                <a:latin typeface="TH Sarabun New" pitchFamily="34" charset="-34"/>
                <a:ea typeface="Times New Roman" pitchFamily="18" charset="0"/>
                <a:cs typeface="TH Sarabun New" pitchFamily="34" charset="-34"/>
              </a:rPr>
              <a:t>ทั้งหมด </a:t>
            </a:r>
            <a:r>
              <a:rPr lang="en-US" sz="3600" b="1" dirty="0" smtClean="0">
                <a:solidFill>
                  <a:srgbClr val="FFFF00"/>
                </a:solidFill>
                <a:latin typeface="TH Sarabun New" pitchFamily="34" charset="-34"/>
                <a:ea typeface="Times New Roman" pitchFamily="18" charset="0"/>
                <a:cs typeface="TH Sarabun New" pitchFamily="34" charset="-34"/>
              </a:rPr>
              <a:t>283 </a:t>
            </a:r>
            <a:r>
              <a:rPr lang="th-TH" sz="3600" b="1" dirty="0">
                <a:latin typeface="TH Sarabun New" pitchFamily="34" charset="-34"/>
                <a:ea typeface="Times New Roman" pitchFamily="18" charset="0"/>
                <a:cs typeface="TH Sarabun New" pitchFamily="34" charset="-34"/>
              </a:rPr>
              <a:t>อำเภอ </a:t>
            </a:r>
          </a:p>
          <a:p>
            <a:pPr marL="342900" lvl="0" indent="-342900" algn="thaiDist" fontAlgn="base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</a:pPr>
            <a:r>
              <a:rPr lang="th-TH" sz="3200" b="1" dirty="0" smtClean="0">
                <a:latin typeface="TH Sarabun New" pitchFamily="34" charset="-34"/>
                <a:ea typeface="Times New Roman" pitchFamily="18" charset="0"/>
                <a:cs typeface="TH Sarabun New" pitchFamily="34" charset="-34"/>
              </a:rPr>
              <a:t>คิด</a:t>
            </a:r>
            <a:r>
              <a:rPr lang="th-TH" sz="3200" b="1" dirty="0">
                <a:latin typeface="TH Sarabun New" pitchFamily="34" charset="-34"/>
                <a:ea typeface="Times New Roman" pitchFamily="18" charset="0"/>
                <a:cs typeface="TH Sarabun New" pitchFamily="34" charset="-34"/>
              </a:rPr>
              <a:t>เป็นร้อยละ </a:t>
            </a:r>
            <a:r>
              <a:rPr lang="en-US" sz="3200" b="1" dirty="0">
                <a:solidFill>
                  <a:srgbClr val="FFFF00"/>
                </a:solidFill>
                <a:latin typeface="TH Sarabun New" pitchFamily="34" charset="-34"/>
                <a:ea typeface="Times New Roman" pitchFamily="18" charset="0"/>
                <a:cs typeface="TH Sarabun New" pitchFamily="34" charset="-34"/>
              </a:rPr>
              <a:t>32</a:t>
            </a:r>
            <a:r>
              <a:rPr lang="en-US" sz="3200" b="1" dirty="0">
                <a:latin typeface="TH Sarabun New" pitchFamily="34" charset="-34"/>
                <a:ea typeface="Times New Roman" pitchFamily="18" charset="0"/>
                <a:cs typeface="TH Sarabun New" pitchFamily="34" charset="-34"/>
              </a:rPr>
              <a:t> </a:t>
            </a:r>
            <a:r>
              <a:rPr lang="th-TH" sz="3200" b="1" dirty="0" smtClean="0">
                <a:latin typeface="TH Sarabun New" pitchFamily="34" charset="-34"/>
                <a:ea typeface="Times New Roman" pitchFamily="18" charset="0"/>
                <a:cs typeface="TH Sarabun New" pitchFamily="34" charset="-34"/>
              </a:rPr>
              <a:t>ของ</a:t>
            </a:r>
            <a:r>
              <a:rPr lang="th-TH" sz="3200" b="1" dirty="0">
                <a:latin typeface="TH Sarabun New" pitchFamily="34" charset="-34"/>
                <a:ea typeface="Times New Roman" pitchFamily="18" charset="0"/>
                <a:cs typeface="TH Sarabun New" pitchFamily="34" charset="-34"/>
              </a:rPr>
              <a:t>อำเภอทั้งหมด </a:t>
            </a:r>
          </a:p>
          <a:p>
            <a:pPr marL="342900" lvl="0" indent="-342900" algn="thaiDist" fontAlgn="base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</a:pPr>
            <a:r>
              <a:rPr lang="th-TH" sz="3200" b="1" dirty="0" smtClean="0">
                <a:latin typeface="TH Sarabun New" pitchFamily="34" charset="-34"/>
                <a:ea typeface="Times New Roman" pitchFamily="18" charset="0"/>
                <a:cs typeface="TH Sarabun New" pitchFamily="34" charset="-34"/>
              </a:rPr>
              <a:t>ครอบคลุม</a:t>
            </a:r>
            <a:r>
              <a:rPr lang="th-TH" sz="3200" b="1" dirty="0">
                <a:latin typeface="TH Sarabun New" pitchFamily="34" charset="-34"/>
                <a:ea typeface="Times New Roman" pitchFamily="18" charset="0"/>
                <a:cs typeface="TH Sarabun New" pitchFamily="34" charset="-34"/>
              </a:rPr>
              <a:t>การตายร้อยละ </a:t>
            </a:r>
            <a:r>
              <a:rPr lang="en-US" sz="3600" b="1" dirty="0" smtClean="0">
                <a:solidFill>
                  <a:srgbClr val="FFFF00"/>
                </a:solidFill>
                <a:latin typeface="TH Sarabun New" pitchFamily="34" charset="-34"/>
                <a:ea typeface="Times New Roman" pitchFamily="18" charset="0"/>
                <a:cs typeface="TH Sarabun New" pitchFamily="34" charset="-34"/>
              </a:rPr>
              <a:t>81 </a:t>
            </a:r>
            <a:r>
              <a:rPr lang="th-TH" sz="3200" b="1" dirty="0" smtClean="0">
                <a:latin typeface="TH Sarabun New" pitchFamily="34" charset="-34"/>
                <a:ea typeface="Times New Roman" pitchFamily="18" charset="0"/>
                <a:cs typeface="TH Sarabun New" pitchFamily="34" charset="-34"/>
              </a:rPr>
              <a:t>ครอบคลุม</a:t>
            </a:r>
            <a:r>
              <a:rPr lang="th-TH" sz="3200" b="1" dirty="0">
                <a:latin typeface="TH Sarabun New" pitchFamily="34" charset="-34"/>
                <a:ea typeface="Times New Roman" pitchFamily="18" charset="0"/>
                <a:cs typeface="TH Sarabun New" pitchFamily="34" charset="-34"/>
              </a:rPr>
              <a:t>การบาดเจ็บร้อยละ</a:t>
            </a:r>
            <a:r>
              <a:rPr lang="en-US" sz="3200" b="1" dirty="0">
                <a:latin typeface="TH Sarabun New" pitchFamily="34" charset="-34"/>
                <a:ea typeface="Times New Roman" pitchFamily="18" charset="0"/>
                <a:cs typeface="TH Sarabun New" pitchFamily="34" charset="-34"/>
              </a:rPr>
              <a:t> </a:t>
            </a:r>
            <a:r>
              <a:rPr lang="en-US" sz="3200" b="1" dirty="0">
                <a:solidFill>
                  <a:srgbClr val="FFFF00"/>
                </a:solidFill>
                <a:latin typeface="TH Sarabun New" pitchFamily="34" charset="-34"/>
                <a:ea typeface="Times New Roman" pitchFamily="18" charset="0"/>
                <a:cs typeface="TH Sarabun New" pitchFamily="34" charset="-34"/>
              </a:rPr>
              <a:t>65</a:t>
            </a:r>
          </a:p>
        </p:txBody>
      </p:sp>
      <p:pic>
        <p:nvPicPr>
          <p:cNvPr id="8" name="Picture 2" descr="C:\Users\com\Desktop\แผนที่อำเภอเสี่ยง 2562\อำเภอเสี่ยง_๑๘๑๑๑๕_0013.jpg">
            <a:extLst>
              <a:ext uri="{FF2B5EF4-FFF2-40B4-BE49-F238E27FC236}"/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16489" y="548680"/>
            <a:ext cx="5040560" cy="4968552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841" y="1340770"/>
            <a:ext cx="5125794" cy="318836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1" name="สี่เหลี่ยมผืนผ้า 10"/>
          <p:cNvSpPr/>
          <p:nvPr/>
        </p:nvSpPr>
        <p:spPr>
          <a:xfrm>
            <a:off x="395809" y="260648"/>
            <a:ext cx="619268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5400" b="1" dirty="0" smtClean="0">
                <a:solidFill>
                  <a:srgbClr val="FFFF00"/>
                </a:solidFill>
                <a:latin typeface="TH Sarabun New" pitchFamily="34" charset="-34"/>
                <a:cs typeface="TH Sarabun New" pitchFamily="34" charset="-34"/>
              </a:rPr>
              <a:t>กลไกการขับเคลื่อนในระดับพื้นที่</a:t>
            </a:r>
            <a:endParaRPr lang="th-TH" sz="5400" dirty="0">
              <a:solidFill>
                <a:srgbClr val="FFFF00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9" name="สี่เหลี่ยมผืนผ้า 8"/>
          <p:cNvSpPr/>
          <p:nvPr/>
        </p:nvSpPr>
        <p:spPr bwMode="auto">
          <a:xfrm>
            <a:off x="10332916" y="6395280"/>
            <a:ext cx="1152128" cy="404664"/>
          </a:xfrm>
          <a:prstGeom prst="rect">
            <a:avLst/>
          </a:prstGeom>
          <a:solidFill>
            <a:schemeClr val="accent6">
              <a:lumMod val="75000"/>
            </a:schemeClr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h-TH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ธีมของ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กำหนดเอง 8">
      <a:majorFont>
        <a:latin typeface="Tahoma"/>
        <a:ea typeface=""/>
        <a:cs typeface="Tahoma"/>
      </a:majorFont>
      <a:minorFont>
        <a:latin typeface="Tahoma"/>
        <a:ea typeface=""/>
        <a:cs typeface="Taho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44TGp_Hightech_dark_v2">
  <a:themeElements>
    <a:clrScheme name="217tgp_cube_dark 3">
      <a:dk1>
        <a:srgbClr val="969696"/>
      </a:dk1>
      <a:lt1>
        <a:srgbClr val="FFFFFF"/>
      </a:lt1>
      <a:dk2>
        <a:srgbClr val="0A2068"/>
      </a:dk2>
      <a:lt2>
        <a:srgbClr val="85D9F7"/>
      </a:lt2>
      <a:accent1>
        <a:srgbClr val="5AB14B"/>
      </a:accent1>
      <a:accent2>
        <a:srgbClr val="2F7ADF"/>
      </a:accent2>
      <a:accent3>
        <a:srgbClr val="AAABB9"/>
      </a:accent3>
      <a:accent4>
        <a:srgbClr val="DADADA"/>
      </a:accent4>
      <a:accent5>
        <a:srgbClr val="B5D5B1"/>
      </a:accent5>
      <a:accent6>
        <a:srgbClr val="2A6ECA"/>
      </a:accent6>
      <a:hlink>
        <a:srgbClr val="8A52C8"/>
      </a:hlink>
      <a:folHlink>
        <a:srgbClr val="DD8739"/>
      </a:folHlink>
    </a:clrScheme>
    <a:fontScheme name="217tgp_cube_dark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chemeClr val="accent2">
                <a:gamma/>
                <a:shade val="46275"/>
                <a:invGamma/>
              </a:schemeClr>
            </a:gs>
            <a:gs pos="50000">
              <a:schemeClr val="accent2"/>
            </a:gs>
            <a:gs pos="100000">
              <a:schemeClr val="accent2">
                <a:gamma/>
                <a:shade val="46275"/>
                <a:invGamma/>
              </a:schemeClr>
            </a:gs>
          </a:gsLst>
          <a:lin ang="0" scaled="1"/>
        </a:gradFill>
        <a:ln w="381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chemeClr val="accent2">
                <a:gamma/>
                <a:shade val="46275"/>
                <a:invGamma/>
              </a:schemeClr>
            </a:gs>
            <a:gs pos="50000">
              <a:schemeClr val="accent2"/>
            </a:gs>
            <a:gs pos="100000">
              <a:schemeClr val="accent2">
                <a:gamma/>
                <a:shade val="46275"/>
                <a:invGamma/>
              </a:schemeClr>
            </a:gs>
          </a:gsLst>
          <a:lin ang="0" scaled="1"/>
        </a:gradFill>
        <a:ln w="381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217tgp_cube_dark 1">
        <a:dk1>
          <a:srgbClr val="969696"/>
        </a:dk1>
        <a:lt1>
          <a:srgbClr val="FFFFFF"/>
        </a:lt1>
        <a:dk2>
          <a:srgbClr val="005E5C"/>
        </a:dk2>
        <a:lt2>
          <a:srgbClr val="DAEEA2"/>
        </a:lt2>
        <a:accent1>
          <a:srgbClr val="238FD9"/>
        </a:accent1>
        <a:accent2>
          <a:srgbClr val="43A98E"/>
        </a:accent2>
        <a:accent3>
          <a:srgbClr val="AAB6B5"/>
        </a:accent3>
        <a:accent4>
          <a:srgbClr val="DADADA"/>
        </a:accent4>
        <a:accent5>
          <a:srgbClr val="ACC6E9"/>
        </a:accent5>
        <a:accent6>
          <a:srgbClr val="3C9980"/>
        </a:accent6>
        <a:hlink>
          <a:srgbClr val="D8A642"/>
        </a:hlink>
        <a:folHlink>
          <a:srgbClr val="B3703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17tgp_cube_dark 2">
        <a:dk1>
          <a:srgbClr val="969696"/>
        </a:dk1>
        <a:lt1>
          <a:srgbClr val="FFFFFF"/>
        </a:lt1>
        <a:dk2>
          <a:srgbClr val="3F1F53"/>
        </a:dk2>
        <a:lt2>
          <a:srgbClr val="F3CC9D"/>
        </a:lt2>
        <a:accent1>
          <a:srgbClr val="557FE7"/>
        </a:accent1>
        <a:accent2>
          <a:srgbClr val="EB6363"/>
        </a:accent2>
        <a:accent3>
          <a:srgbClr val="AFABB3"/>
        </a:accent3>
        <a:accent4>
          <a:srgbClr val="DADADA"/>
        </a:accent4>
        <a:accent5>
          <a:srgbClr val="B4C0F1"/>
        </a:accent5>
        <a:accent6>
          <a:srgbClr val="D55959"/>
        </a:accent6>
        <a:hlink>
          <a:srgbClr val="9351C9"/>
        </a:hlink>
        <a:folHlink>
          <a:srgbClr val="3EB2A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17tgp_cube_dark 3">
        <a:dk1>
          <a:srgbClr val="969696"/>
        </a:dk1>
        <a:lt1>
          <a:srgbClr val="FFFFFF"/>
        </a:lt1>
        <a:dk2>
          <a:srgbClr val="0A2068"/>
        </a:dk2>
        <a:lt2>
          <a:srgbClr val="85D9F7"/>
        </a:lt2>
        <a:accent1>
          <a:srgbClr val="5AB14B"/>
        </a:accent1>
        <a:accent2>
          <a:srgbClr val="2F7ADF"/>
        </a:accent2>
        <a:accent3>
          <a:srgbClr val="AAABB9"/>
        </a:accent3>
        <a:accent4>
          <a:srgbClr val="DADADA"/>
        </a:accent4>
        <a:accent5>
          <a:srgbClr val="B5D5B1"/>
        </a:accent5>
        <a:accent6>
          <a:srgbClr val="2A6ECA"/>
        </a:accent6>
        <a:hlink>
          <a:srgbClr val="8A52C8"/>
        </a:hlink>
        <a:folHlink>
          <a:srgbClr val="DD8739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ธีมของ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การออกแบบเริ่มต้น">
  <a:themeElements>
    <a:clrScheme name="การออกแบบเริ่มต้น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การออกแบบเริ่มต้น">
      <a:majorFont>
        <a:latin typeface="Arial"/>
        <a:ea typeface=""/>
        <a:cs typeface="Angsana New"/>
      </a:majorFont>
      <a:minorFont>
        <a:latin typeface="Arial"/>
        <a:ea typeface=""/>
        <a:cs typeface="Angsana New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การออกแบบเริ่มต้น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การออกแบบเริ่มต้น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การออกแบบเริ่มต้น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การออกแบบเริ่มต้น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การออกแบบเริ่มต้น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การออกแบบเริ่มต้น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การออกแบบเริ่มต้น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การออกแบบเริ่มต้น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การออกแบบเริ่มต้น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การออกแบบเริ่มต้น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การออกแบบเริ่มต้น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การออกแบบเริ่มต้น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ธีมของ Office">
  <a:themeElements>
    <a:clrScheme name="ระดับสีเทา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การออกแบบเริ่มต้น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  <a:fontScheme name="การออกแบบเริ่มต้น">
    <a:majorFont>
      <a:latin typeface="Arial"/>
      <a:ea typeface=""/>
      <a:cs typeface="Angsana New"/>
    </a:majorFont>
    <a:minorFont>
      <a:latin typeface="Arial"/>
      <a:ea typeface=""/>
      <a:cs typeface="Angsana New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1700</TotalTime>
  <Words>1875</Words>
  <Application>Microsoft Office PowerPoint</Application>
  <PresentationFormat>กำหนดเอง</PresentationFormat>
  <Paragraphs>425</Paragraphs>
  <Slides>39</Slides>
  <Notes>2</Notes>
  <HiddenSlides>0</HiddenSlides>
  <MMClips>0</MMClips>
  <ScaleCrop>false</ScaleCrop>
  <HeadingPairs>
    <vt:vector size="4" baseType="variant">
      <vt:variant>
        <vt:lpstr>ชุดรูปแบบ</vt:lpstr>
      </vt:variant>
      <vt:variant>
        <vt:i4>6</vt:i4>
      </vt:variant>
      <vt:variant>
        <vt:lpstr>ชื่อเรื่องภาพนิ่ง</vt:lpstr>
      </vt:variant>
      <vt:variant>
        <vt:i4>39</vt:i4>
      </vt:variant>
    </vt:vector>
  </HeadingPairs>
  <TitlesOfParts>
    <vt:vector size="45" baseType="lpstr">
      <vt:lpstr>ธีมของ Office</vt:lpstr>
      <vt:lpstr>244TGp_Hightech_dark_v2</vt:lpstr>
      <vt:lpstr>1_ธีมของ Office</vt:lpstr>
      <vt:lpstr>การออกแบบเริ่มต้น</vt:lpstr>
      <vt:lpstr>ชุดรูปแบบของ Office</vt:lpstr>
      <vt:lpstr>2_ธีมของ Office</vt:lpstr>
      <vt:lpstr>ภาพนิ่ง 1</vt:lpstr>
      <vt:lpstr>วาระการประชุม</vt:lpstr>
      <vt:lpstr>ภาพนิ่ง 3</vt:lpstr>
      <vt:lpstr>ภาพนิ่ง 4</vt:lpstr>
      <vt:lpstr>ภาพนิ่ง 5</vt:lpstr>
      <vt:lpstr>ภาพนิ่ง 6</vt:lpstr>
      <vt:lpstr>ประเด็นปัญหาโรคและภัยสุขภาพที่เลือกดำเนินการผ่าน พชอ. ปีงบประมาณ 2561</vt:lpstr>
      <vt:lpstr>ภาพนิ่ง 8</vt:lpstr>
      <vt:lpstr>ภาพนิ่ง 9</vt:lpstr>
      <vt:lpstr>วาระที่ 2  สรุปผลการดำเนินงาน ปี 2561 - 2562</vt:lpstr>
      <vt:lpstr>รูปแบบการประเมินคุณภาพ</vt:lpstr>
      <vt:lpstr>ข้อสังเกตผลการดำเนินงานของอำเภอ ปี 2561(136 อำเภอ)</vt:lpstr>
      <vt:lpstr>จำนวนอำเภอดีเยี่ยมระดับทอง (Advanced) การดำเนินงานของอำเภอ ปี 2561 แยกรายเขตสุขภาพ</vt:lpstr>
      <vt:lpstr>ผลการดำเนินงานD-RTI ปีงบประมาณ 2562</vt:lpstr>
      <vt:lpstr>ประเด็นข้อค้นพบ พชอ. กับการป้องกันการบาดเจ็บจากอุบัติเหตุทางถนน</vt:lpstr>
      <vt:lpstr>ภาพนิ่ง 16</vt:lpstr>
      <vt:lpstr> ด้านนโยบาย</vt:lpstr>
      <vt:lpstr>ด้านวิชาการ</vt:lpstr>
      <vt:lpstr>ด้านการบริหารจัดการ</vt:lpstr>
      <vt:lpstr>สรุปบทเรียนจากการลงพื้นที่ </vt:lpstr>
      <vt:lpstr>ภาพนิ่ง 21</vt:lpstr>
      <vt:lpstr>ภาพนิ่ง 22</vt:lpstr>
      <vt:lpstr>ภาพนิ่ง 23</vt:lpstr>
      <vt:lpstr>ภาพนิ่ง 24</vt:lpstr>
      <vt:lpstr>ภาพนิ่ง 25</vt:lpstr>
      <vt:lpstr>ภาพนิ่ง 26</vt:lpstr>
      <vt:lpstr>ภาพนิ่ง 27</vt:lpstr>
      <vt:lpstr>4.การวัดผล</vt:lpstr>
      <vt:lpstr>การลดความอ้วน</vt:lpstr>
      <vt:lpstr>อุบัติเหตุทางถนน</vt:lpstr>
      <vt:lpstr>อ.เมือง ยโสธร</vt:lpstr>
      <vt:lpstr>อัตราป่วยและอัตราตายจากอุบัติเหตุทางถนน ต่อแสนประชากร อำเภอทุ่งช้าง ปี 2557-2560 (ข้อมูล ณ 30 กันยายน 2560)</vt:lpstr>
      <vt:lpstr>ภาพนิ่ง 33</vt:lpstr>
      <vt:lpstr>ภาพนิ่ง 34</vt:lpstr>
      <vt:lpstr>ภาพนิ่ง 35</vt:lpstr>
      <vt:lpstr>ภาพนิ่ง 36</vt:lpstr>
      <vt:lpstr>มีเครื่องมือสำหรับให้พื้นที่เลือกใช้</vt:lpstr>
      <vt:lpstr>ก้าวใหม่...  การขับเคลื่อน กลไก ศปถ.</vt:lpstr>
      <vt:lpstr>ภาพนิ่ง 39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งานนำเสนอ PowerPoint</dc:title>
  <dc:creator>user</dc:creator>
  <cp:lastModifiedBy>com</cp:lastModifiedBy>
  <cp:revision>86</cp:revision>
  <dcterms:created xsi:type="dcterms:W3CDTF">2019-07-18T06:46:35Z</dcterms:created>
  <dcterms:modified xsi:type="dcterms:W3CDTF">2019-10-10T06:03:58Z</dcterms:modified>
</cp:coreProperties>
</file>